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Hatton Bold" panose="020B0604020202020204" charset="0"/>
      <p:regular r:id="rId19"/>
    </p:embeddedFont>
    <p:embeddedFont>
      <p:font typeface="Open Sans Bold" panose="020B0604020202020204" charset="0"/>
      <p:regular r:id="rId20"/>
    </p:embeddedFont>
    <p:embeddedFont>
      <p:font typeface="Hatton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658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3.png>
</file>

<file path=ppt/media/image3.svg>
</file>

<file path=ppt/media/image4.png>
</file>

<file path=ppt/media/image5.png>
</file>

<file path=ppt/media/image5.svg>
</file>

<file path=ppt/media/image6.jpeg>
</file>

<file path=ppt/media/image7.jpe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7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40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119226"/>
            <a:ext cx="13273216" cy="3596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61"/>
              </a:lnSpc>
            </a:pPr>
            <a:r>
              <a:rPr lang="en-US" sz="11879">
                <a:solidFill>
                  <a:srgbClr val="FFFFFF"/>
                </a:solidFill>
                <a:latin typeface="Hatton"/>
              </a:rPr>
              <a:t>Plant Disease Detection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8756875"/>
            <a:ext cx="4793781" cy="983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/>
                </a:solidFill>
                <a:latin typeface="Hatton"/>
              </a:rPr>
              <a:t>Maheen Sadaf</a:t>
            </a:r>
          </a:p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/>
                </a:solidFill>
                <a:latin typeface="Hatton"/>
              </a:rPr>
              <a:t>F2021376104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763322"/>
            <a:ext cx="4793781" cy="506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3"/>
              </a:lnSpc>
            </a:pPr>
            <a:r>
              <a:rPr lang="en-US" sz="3238">
                <a:solidFill>
                  <a:srgbClr val="FFFFFF">
                    <a:alpha val="49804"/>
                  </a:srgbClr>
                </a:solidFill>
                <a:latin typeface="Hatton"/>
              </a:rPr>
              <a:t>Computer Vision</a:t>
            </a:r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469966" y="-199186"/>
            <a:ext cx="9980819" cy="10685373"/>
            <a:chOff x="0" y="0"/>
            <a:chExt cx="5933440" cy="6352286"/>
          </a:xfrm>
        </p:grpSpPr>
        <p:sp>
          <p:nvSpPr>
            <p:cNvPr id="6" name="Freeform 6"/>
            <p:cNvSpPr/>
            <p:nvPr/>
          </p:nvSpPr>
          <p:spPr>
            <a:xfrm>
              <a:off x="-130429" y="-589915"/>
              <a:ext cx="6274054" cy="7025767"/>
            </a:xfrm>
            <a:custGeom>
              <a:avLst/>
              <a:gdLst/>
              <a:ahLst/>
              <a:cxnLst/>
              <a:rect l="l" t="t" r="r" b="b"/>
              <a:pathLst>
                <a:path w="6274054" h="7025767">
                  <a:moveTo>
                    <a:pt x="6045073" y="6923913"/>
                  </a:moveTo>
                  <a:cubicBezTo>
                    <a:pt x="4541393" y="6946011"/>
                    <a:pt x="2941320" y="6924929"/>
                    <a:pt x="1445641" y="6933946"/>
                  </a:cubicBezTo>
                  <a:cubicBezTo>
                    <a:pt x="1132586" y="6926707"/>
                    <a:pt x="794131" y="6947408"/>
                    <a:pt x="467741" y="6934708"/>
                  </a:cubicBezTo>
                  <a:cubicBezTo>
                    <a:pt x="394335" y="6926961"/>
                    <a:pt x="0" y="7025767"/>
                    <a:pt x="252984" y="6679565"/>
                  </a:cubicBezTo>
                  <a:cubicBezTo>
                    <a:pt x="343789" y="6624066"/>
                    <a:pt x="240284" y="6527927"/>
                    <a:pt x="271145" y="6440297"/>
                  </a:cubicBezTo>
                  <a:cubicBezTo>
                    <a:pt x="385064" y="6325997"/>
                    <a:pt x="253365" y="6154420"/>
                    <a:pt x="180086" y="5980684"/>
                  </a:cubicBezTo>
                  <a:cubicBezTo>
                    <a:pt x="173990" y="5836285"/>
                    <a:pt x="293243" y="5720080"/>
                    <a:pt x="219710" y="5566283"/>
                  </a:cubicBezTo>
                  <a:cubicBezTo>
                    <a:pt x="226441" y="5493258"/>
                    <a:pt x="222504" y="5364861"/>
                    <a:pt x="154813" y="5303520"/>
                  </a:cubicBezTo>
                  <a:cubicBezTo>
                    <a:pt x="60960" y="5252847"/>
                    <a:pt x="270002" y="5097907"/>
                    <a:pt x="241554" y="4958969"/>
                  </a:cubicBezTo>
                  <a:cubicBezTo>
                    <a:pt x="249936" y="4830953"/>
                    <a:pt x="239776" y="4682617"/>
                    <a:pt x="214249" y="4531233"/>
                  </a:cubicBezTo>
                  <a:cubicBezTo>
                    <a:pt x="220726" y="4479290"/>
                    <a:pt x="249301" y="4431538"/>
                    <a:pt x="237998" y="4381627"/>
                  </a:cubicBezTo>
                  <a:cubicBezTo>
                    <a:pt x="241808" y="4308856"/>
                    <a:pt x="334137" y="4236085"/>
                    <a:pt x="266065" y="4175125"/>
                  </a:cubicBezTo>
                  <a:cubicBezTo>
                    <a:pt x="254254" y="4164838"/>
                    <a:pt x="267970" y="4147439"/>
                    <a:pt x="282829" y="4128770"/>
                  </a:cubicBezTo>
                  <a:cubicBezTo>
                    <a:pt x="272288" y="4119118"/>
                    <a:pt x="185801" y="3975735"/>
                    <a:pt x="223901" y="3916807"/>
                  </a:cubicBezTo>
                  <a:cubicBezTo>
                    <a:pt x="221742" y="3853180"/>
                    <a:pt x="297942" y="3860546"/>
                    <a:pt x="224155" y="3721735"/>
                  </a:cubicBezTo>
                  <a:cubicBezTo>
                    <a:pt x="175133" y="3708019"/>
                    <a:pt x="331470" y="3537712"/>
                    <a:pt x="398399" y="3410585"/>
                  </a:cubicBezTo>
                  <a:cubicBezTo>
                    <a:pt x="378841" y="3338195"/>
                    <a:pt x="428498" y="3276092"/>
                    <a:pt x="449453" y="3202940"/>
                  </a:cubicBezTo>
                  <a:cubicBezTo>
                    <a:pt x="471805" y="3096514"/>
                    <a:pt x="449199" y="3031236"/>
                    <a:pt x="565150" y="2936113"/>
                  </a:cubicBezTo>
                  <a:cubicBezTo>
                    <a:pt x="599186" y="2862453"/>
                    <a:pt x="512953" y="2778633"/>
                    <a:pt x="556133" y="2666238"/>
                  </a:cubicBezTo>
                  <a:cubicBezTo>
                    <a:pt x="537337" y="2651125"/>
                    <a:pt x="590296" y="2634107"/>
                    <a:pt x="556260" y="2608453"/>
                  </a:cubicBezTo>
                  <a:cubicBezTo>
                    <a:pt x="541147" y="2588133"/>
                    <a:pt x="510794" y="2592324"/>
                    <a:pt x="540258" y="2549906"/>
                  </a:cubicBezTo>
                  <a:cubicBezTo>
                    <a:pt x="529717" y="2532888"/>
                    <a:pt x="574294" y="2410587"/>
                    <a:pt x="550672" y="2322068"/>
                  </a:cubicBezTo>
                  <a:cubicBezTo>
                    <a:pt x="546608" y="2311400"/>
                    <a:pt x="613410" y="2273427"/>
                    <a:pt x="586867" y="2247265"/>
                  </a:cubicBezTo>
                  <a:cubicBezTo>
                    <a:pt x="616839" y="2186432"/>
                    <a:pt x="518795" y="2149983"/>
                    <a:pt x="601853" y="2010791"/>
                  </a:cubicBezTo>
                  <a:cubicBezTo>
                    <a:pt x="553847" y="1976120"/>
                    <a:pt x="571500" y="1934718"/>
                    <a:pt x="567309" y="1894078"/>
                  </a:cubicBezTo>
                  <a:cubicBezTo>
                    <a:pt x="623316" y="1828038"/>
                    <a:pt x="645541" y="1689481"/>
                    <a:pt x="770382" y="1441196"/>
                  </a:cubicBezTo>
                  <a:cubicBezTo>
                    <a:pt x="836422" y="1354836"/>
                    <a:pt x="828294" y="1225042"/>
                    <a:pt x="912749" y="1005078"/>
                  </a:cubicBezTo>
                  <a:cubicBezTo>
                    <a:pt x="886714" y="977011"/>
                    <a:pt x="1022477" y="986790"/>
                    <a:pt x="1114298" y="806831"/>
                  </a:cubicBezTo>
                  <a:cubicBezTo>
                    <a:pt x="1098804" y="738886"/>
                    <a:pt x="1201293" y="676021"/>
                    <a:pt x="1157986" y="599567"/>
                  </a:cubicBezTo>
                  <a:cubicBezTo>
                    <a:pt x="1570228" y="609219"/>
                    <a:pt x="2071116" y="598805"/>
                    <a:pt x="2572766" y="601599"/>
                  </a:cubicBezTo>
                  <a:cubicBezTo>
                    <a:pt x="3586988" y="605282"/>
                    <a:pt x="4528185" y="602742"/>
                    <a:pt x="5528818" y="601853"/>
                  </a:cubicBezTo>
                  <a:cubicBezTo>
                    <a:pt x="6274054" y="693420"/>
                    <a:pt x="6000750" y="0"/>
                    <a:pt x="6063869" y="2884424"/>
                  </a:cubicBezTo>
                  <a:cubicBezTo>
                    <a:pt x="6029833" y="4200398"/>
                    <a:pt x="6083554" y="5679694"/>
                    <a:pt x="6045073" y="6923913"/>
                  </a:cubicBezTo>
                  <a:close/>
                </a:path>
              </a:pathLst>
            </a:custGeom>
            <a:blipFill>
              <a:blip r:embed="rId2"/>
              <a:stretch>
                <a:fillRect l="-68932" t="-7154" b="-11191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 rot="4528529">
            <a:off x="5487872" y="6762174"/>
            <a:ext cx="4995836" cy="6331129"/>
          </a:xfrm>
          <a:custGeom>
            <a:avLst/>
            <a:gdLst/>
            <a:ahLst/>
            <a:cxnLst/>
            <a:rect l="l" t="t" r="r" b="b"/>
            <a:pathLst>
              <a:path w="4995836" h="6331129">
                <a:moveTo>
                  <a:pt x="0" y="0"/>
                </a:moveTo>
                <a:lnTo>
                  <a:pt x="4995836" y="0"/>
                </a:lnTo>
                <a:lnTo>
                  <a:pt x="4995836" y="6331128"/>
                </a:lnTo>
                <a:lnTo>
                  <a:pt x="0" y="63311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6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0449" y="2534774"/>
            <a:ext cx="8136730" cy="6310450"/>
          </a:xfrm>
          <a:custGeom>
            <a:avLst/>
            <a:gdLst/>
            <a:ahLst/>
            <a:cxnLst/>
            <a:rect l="l" t="t" r="r" b="b"/>
            <a:pathLst>
              <a:path w="8136730" h="6310450">
                <a:moveTo>
                  <a:pt x="0" y="0"/>
                </a:moveTo>
                <a:lnTo>
                  <a:pt x="8136730" y="0"/>
                </a:lnTo>
                <a:lnTo>
                  <a:pt x="8136730" y="6310450"/>
                </a:lnTo>
                <a:lnTo>
                  <a:pt x="0" y="6310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437515" y="2534774"/>
            <a:ext cx="7821785" cy="6328462"/>
          </a:xfrm>
          <a:custGeom>
            <a:avLst/>
            <a:gdLst/>
            <a:ahLst/>
            <a:cxnLst/>
            <a:rect l="l" t="t" r="r" b="b"/>
            <a:pathLst>
              <a:path w="7821785" h="6328462">
                <a:moveTo>
                  <a:pt x="0" y="0"/>
                </a:moveTo>
                <a:lnTo>
                  <a:pt x="7821785" y="0"/>
                </a:lnTo>
                <a:lnTo>
                  <a:pt x="7821785" y="6328462"/>
                </a:lnTo>
                <a:lnTo>
                  <a:pt x="0" y="63284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-1384702" y="819150"/>
            <a:ext cx="7459238" cy="933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38"/>
              </a:lnSpc>
              <a:spcBef>
                <a:spcPct val="0"/>
              </a:spcBef>
            </a:pPr>
            <a:r>
              <a:rPr lang="en-US" sz="5946">
                <a:solidFill>
                  <a:srgbClr val="FFFFFF"/>
                </a:solidFill>
                <a:latin typeface="Hatton Bold"/>
              </a:rPr>
              <a:t>Code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6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378653" y="5273126"/>
            <a:ext cx="6458539" cy="3985174"/>
          </a:xfrm>
          <a:custGeom>
            <a:avLst/>
            <a:gdLst/>
            <a:ahLst/>
            <a:cxnLst/>
            <a:rect l="l" t="t" r="r" b="b"/>
            <a:pathLst>
              <a:path w="6458539" h="3985174">
                <a:moveTo>
                  <a:pt x="0" y="0"/>
                </a:moveTo>
                <a:lnTo>
                  <a:pt x="6458539" y="0"/>
                </a:lnTo>
                <a:lnTo>
                  <a:pt x="6458539" y="3985174"/>
                </a:lnTo>
                <a:lnTo>
                  <a:pt x="0" y="39851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378653" y="1260850"/>
            <a:ext cx="6458539" cy="3548359"/>
          </a:xfrm>
          <a:custGeom>
            <a:avLst/>
            <a:gdLst/>
            <a:ahLst/>
            <a:cxnLst/>
            <a:rect l="l" t="t" r="r" b="b"/>
            <a:pathLst>
              <a:path w="6458539" h="3548359">
                <a:moveTo>
                  <a:pt x="0" y="0"/>
                </a:moveTo>
                <a:lnTo>
                  <a:pt x="6458539" y="0"/>
                </a:lnTo>
                <a:lnTo>
                  <a:pt x="6458539" y="3548359"/>
                </a:lnTo>
                <a:lnTo>
                  <a:pt x="0" y="35483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08" r="-130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41640" y="4372877"/>
            <a:ext cx="8964260" cy="231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1072" lvl="1" indent="-560536" algn="ctr">
              <a:lnSpc>
                <a:spcPts val="5971"/>
              </a:lnSpc>
              <a:buFont typeface="Arial"/>
              <a:buChar char="•"/>
            </a:pPr>
            <a:r>
              <a:rPr lang="en-US" sz="5192">
                <a:solidFill>
                  <a:srgbClr val="FFFFFF"/>
                </a:solidFill>
                <a:latin typeface="Hatton"/>
              </a:rPr>
              <a:t>Confusion Matrix</a:t>
            </a:r>
          </a:p>
          <a:p>
            <a:pPr algn="ctr">
              <a:lnSpc>
                <a:spcPts val="5971"/>
              </a:lnSpc>
            </a:pPr>
            <a:endParaRPr lang="en-US" sz="5192">
              <a:solidFill>
                <a:srgbClr val="FFFFFF"/>
              </a:solidFill>
              <a:latin typeface="Hatton"/>
            </a:endParaRPr>
          </a:p>
          <a:p>
            <a:pPr marL="1121072" lvl="1" indent="-560536" algn="ctr">
              <a:lnSpc>
                <a:spcPts val="5971"/>
              </a:lnSpc>
              <a:buFont typeface="Arial"/>
              <a:buChar char="•"/>
            </a:pPr>
            <a:r>
              <a:rPr lang="en-US" sz="5192">
                <a:solidFill>
                  <a:srgbClr val="FFFFFF"/>
                </a:solidFill>
                <a:latin typeface="Hatton"/>
              </a:rPr>
              <a:t>Classification Report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632" y="1979911"/>
            <a:ext cx="9091272" cy="873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1"/>
              </a:lnSpc>
              <a:spcBef>
                <a:spcPct val="0"/>
              </a:spcBef>
            </a:pPr>
            <a:r>
              <a:rPr lang="en-US" sz="5592">
                <a:solidFill>
                  <a:srgbClr val="FFFFFF"/>
                </a:solidFill>
                <a:latin typeface="Hatton Bold"/>
              </a:rPr>
              <a:t>Results and Evaluatio</a:t>
            </a:r>
            <a:r>
              <a:rPr lang="en-US" sz="5592">
                <a:solidFill>
                  <a:srgbClr val="FFFFFF"/>
                </a:solidFill>
                <a:latin typeface="Hatton"/>
              </a:rPr>
              <a:t>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6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13670" y="4901692"/>
            <a:ext cx="7008579" cy="6402478"/>
          </a:xfrm>
          <a:custGeom>
            <a:avLst/>
            <a:gdLst/>
            <a:ahLst/>
            <a:cxnLst/>
            <a:rect l="l" t="t" r="r" b="b"/>
            <a:pathLst>
              <a:path w="7008579" h="6402478">
                <a:moveTo>
                  <a:pt x="0" y="0"/>
                </a:moveTo>
                <a:lnTo>
                  <a:pt x="7008579" y="0"/>
                </a:lnTo>
                <a:lnTo>
                  <a:pt x="7008579" y="6402478"/>
                </a:lnTo>
                <a:lnTo>
                  <a:pt x="0" y="64024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813670" y="568112"/>
            <a:ext cx="7008579" cy="4069809"/>
          </a:xfrm>
          <a:custGeom>
            <a:avLst/>
            <a:gdLst/>
            <a:ahLst/>
            <a:cxnLst/>
            <a:rect l="l" t="t" r="r" b="b"/>
            <a:pathLst>
              <a:path w="7008579" h="4069809">
                <a:moveTo>
                  <a:pt x="0" y="0"/>
                </a:moveTo>
                <a:lnTo>
                  <a:pt x="7008579" y="0"/>
                </a:lnTo>
                <a:lnTo>
                  <a:pt x="7008579" y="4069810"/>
                </a:lnTo>
                <a:lnTo>
                  <a:pt x="0" y="40698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06388" y="5919979"/>
            <a:ext cx="9597674" cy="3338321"/>
          </a:xfrm>
          <a:custGeom>
            <a:avLst/>
            <a:gdLst/>
            <a:ahLst/>
            <a:cxnLst/>
            <a:rect l="l" t="t" r="r" b="b"/>
            <a:pathLst>
              <a:path w="9597674" h="3338321">
                <a:moveTo>
                  <a:pt x="0" y="0"/>
                </a:moveTo>
                <a:lnTo>
                  <a:pt x="9597674" y="0"/>
                </a:lnTo>
                <a:lnTo>
                  <a:pt x="9597674" y="3338321"/>
                </a:lnTo>
                <a:lnTo>
                  <a:pt x="0" y="33383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06388" y="1009650"/>
            <a:ext cx="7647852" cy="745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47"/>
              </a:lnSpc>
            </a:pPr>
            <a:r>
              <a:rPr lang="en-US" sz="4824">
                <a:solidFill>
                  <a:srgbClr val="FFFFFF"/>
                </a:solidFill>
                <a:latin typeface="Hatton Bold"/>
              </a:rPr>
              <a:t>Result and Evaluation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0799" y="2650538"/>
            <a:ext cx="9191469" cy="2492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07429" lvl="1" indent="-603715" algn="ctr">
              <a:lnSpc>
                <a:spcPts val="6431"/>
              </a:lnSpc>
              <a:buFont typeface="Arial"/>
              <a:buChar char="•"/>
            </a:pPr>
            <a:r>
              <a:rPr lang="en-US" sz="5592">
                <a:solidFill>
                  <a:srgbClr val="FFFFFF"/>
                </a:solidFill>
                <a:latin typeface="Hatton"/>
              </a:rPr>
              <a:t>Confusion Matrix </a:t>
            </a:r>
          </a:p>
          <a:p>
            <a:pPr algn="ctr">
              <a:lnSpc>
                <a:spcPts val="6431"/>
              </a:lnSpc>
            </a:pPr>
            <a:endParaRPr lang="en-US" sz="5592">
              <a:solidFill>
                <a:srgbClr val="FFFFFF"/>
              </a:solidFill>
              <a:latin typeface="Hatton"/>
            </a:endParaRPr>
          </a:p>
          <a:p>
            <a:pPr marL="1207429" lvl="1" indent="-603715" algn="ctr">
              <a:lnSpc>
                <a:spcPts val="6431"/>
              </a:lnSpc>
              <a:buFont typeface="Arial"/>
              <a:buChar char="•"/>
            </a:pPr>
            <a:r>
              <a:rPr lang="en-US" sz="5592">
                <a:solidFill>
                  <a:srgbClr val="FFFFFF"/>
                </a:solidFill>
                <a:latin typeface="Hatton"/>
              </a:rPr>
              <a:t> Classification Report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6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44592" y="391910"/>
            <a:ext cx="7197464" cy="5104324"/>
          </a:xfrm>
          <a:custGeom>
            <a:avLst/>
            <a:gdLst/>
            <a:ahLst/>
            <a:cxnLst/>
            <a:rect l="l" t="t" r="r" b="b"/>
            <a:pathLst>
              <a:path w="7197464" h="5104324">
                <a:moveTo>
                  <a:pt x="0" y="0"/>
                </a:moveTo>
                <a:lnTo>
                  <a:pt x="7197464" y="0"/>
                </a:lnTo>
                <a:lnTo>
                  <a:pt x="7197464" y="5104324"/>
                </a:lnTo>
                <a:lnTo>
                  <a:pt x="0" y="51043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841334" y="5357216"/>
            <a:ext cx="6900722" cy="4969950"/>
          </a:xfrm>
          <a:custGeom>
            <a:avLst/>
            <a:gdLst/>
            <a:ahLst/>
            <a:cxnLst/>
            <a:rect l="l" t="t" r="r" b="b"/>
            <a:pathLst>
              <a:path w="6900722" h="4969950">
                <a:moveTo>
                  <a:pt x="0" y="0"/>
                </a:moveTo>
                <a:lnTo>
                  <a:pt x="6900722" y="0"/>
                </a:lnTo>
                <a:lnTo>
                  <a:pt x="6900722" y="4969950"/>
                </a:lnTo>
                <a:lnTo>
                  <a:pt x="0" y="49699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12181" y="1467211"/>
            <a:ext cx="10329153" cy="1654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 Bold"/>
              </a:rPr>
              <a:t>Training And Validation Accuracy &amp; Loss Graph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63598" y="4397487"/>
            <a:ext cx="8281045" cy="2140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9631" lvl="1" indent="-369816" algn="l">
              <a:lnSpc>
                <a:spcPts val="4796"/>
              </a:lnSpc>
              <a:buFont typeface="Arial"/>
              <a:buChar char="•"/>
            </a:pPr>
            <a:r>
              <a:rPr lang="en-US" sz="3425">
                <a:solidFill>
                  <a:srgbClr val="FFFFFF"/>
                </a:solidFill>
                <a:latin typeface="Open Sans Bold"/>
              </a:rPr>
              <a:t>Plot the training and validation accuracy over epochs</a:t>
            </a:r>
          </a:p>
          <a:p>
            <a:pPr algn="l">
              <a:lnSpc>
                <a:spcPts val="4796"/>
              </a:lnSpc>
            </a:pPr>
            <a:endParaRPr lang="en-US" sz="3425">
              <a:solidFill>
                <a:srgbClr val="FFFFFF"/>
              </a:solidFill>
              <a:latin typeface="Open Sans Bold"/>
            </a:endParaRPr>
          </a:p>
          <a:p>
            <a:pPr algn="l">
              <a:lnSpc>
                <a:spcPts val="2836"/>
              </a:lnSpc>
            </a:pPr>
            <a:endParaRPr lang="en-US" sz="3425">
              <a:solidFill>
                <a:srgbClr val="FFFFFF"/>
              </a:solidFill>
              <a:latin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63598" y="7117956"/>
            <a:ext cx="8281045" cy="2140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9631" lvl="1" indent="-369816" algn="l">
              <a:lnSpc>
                <a:spcPts val="4796"/>
              </a:lnSpc>
              <a:buFont typeface="Arial"/>
              <a:buChar char="•"/>
            </a:pPr>
            <a:r>
              <a:rPr lang="en-US" sz="3425">
                <a:solidFill>
                  <a:srgbClr val="FFFFFF"/>
                </a:solidFill>
                <a:latin typeface="Open Sans Bold"/>
              </a:rPr>
              <a:t>Plot the training and validation loss over epochs</a:t>
            </a:r>
          </a:p>
          <a:p>
            <a:pPr algn="l">
              <a:lnSpc>
                <a:spcPts val="4796"/>
              </a:lnSpc>
            </a:pPr>
            <a:endParaRPr lang="en-US" sz="3425">
              <a:solidFill>
                <a:srgbClr val="FFFFFF"/>
              </a:solidFill>
              <a:latin typeface="Open Sans Bold"/>
            </a:endParaRPr>
          </a:p>
          <a:p>
            <a:pPr algn="l">
              <a:lnSpc>
                <a:spcPts val="2836"/>
              </a:lnSpc>
            </a:pPr>
            <a:endParaRPr lang="en-US" sz="3425">
              <a:solidFill>
                <a:srgbClr val="FFFFFF"/>
              </a:solidFill>
              <a:latin typeface="Open Sans 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E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10800000">
            <a:off x="11582400" y="298988"/>
            <a:ext cx="11559378" cy="10287000"/>
            <a:chOff x="0" y="0"/>
            <a:chExt cx="6349238" cy="5650357"/>
          </a:xfrm>
        </p:grpSpPr>
        <p:sp>
          <p:nvSpPr>
            <p:cNvPr id="3" name="Freeform 3"/>
            <p:cNvSpPr/>
            <p:nvPr/>
          </p:nvSpPr>
          <p:spPr>
            <a:xfrm flipH="1" flipV="1">
              <a:off x="-9972" y="-68481"/>
              <a:ext cx="7579741" cy="5919724"/>
            </a:xfrm>
            <a:custGeom>
              <a:avLst/>
              <a:gdLst/>
              <a:ahLst/>
              <a:cxnLst/>
              <a:rect l="l" t="t" r="r" b="b"/>
              <a:pathLst>
                <a:path w="7579741" h="5919724">
                  <a:moveTo>
                    <a:pt x="16510" y="5377434"/>
                  </a:moveTo>
                  <a:cubicBezTo>
                    <a:pt x="31877" y="5362194"/>
                    <a:pt x="89535" y="5233162"/>
                    <a:pt x="72517" y="5204460"/>
                  </a:cubicBezTo>
                  <a:cubicBezTo>
                    <a:pt x="54102" y="5209921"/>
                    <a:pt x="143002" y="5129403"/>
                    <a:pt x="97155" y="5031613"/>
                  </a:cubicBezTo>
                  <a:cubicBezTo>
                    <a:pt x="110236" y="5013706"/>
                    <a:pt x="25908" y="4995545"/>
                    <a:pt x="32893" y="4957699"/>
                  </a:cubicBezTo>
                  <a:cubicBezTo>
                    <a:pt x="45212" y="4938522"/>
                    <a:pt x="89916" y="4944745"/>
                    <a:pt x="54102" y="4918710"/>
                  </a:cubicBezTo>
                  <a:cubicBezTo>
                    <a:pt x="46609" y="4834255"/>
                    <a:pt x="508" y="4802378"/>
                    <a:pt x="151384" y="4568444"/>
                  </a:cubicBezTo>
                  <a:cubicBezTo>
                    <a:pt x="181102" y="4572381"/>
                    <a:pt x="262001" y="4315079"/>
                    <a:pt x="373761" y="4122674"/>
                  </a:cubicBezTo>
                  <a:cubicBezTo>
                    <a:pt x="357633" y="4086352"/>
                    <a:pt x="339726" y="4069715"/>
                    <a:pt x="377445" y="4003040"/>
                  </a:cubicBezTo>
                  <a:cubicBezTo>
                    <a:pt x="370841" y="3986276"/>
                    <a:pt x="306705" y="3956304"/>
                    <a:pt x="340106" y="3911981"/>
                  </a:cubicBezTo>
                  <a:cubicBezTo>
                    <a:pt x="375540" y="3828288"/>
                    <a:pt x="373889" y="3633343"/>
                    <a:pt x="329692" y="3601974"/>
                  </a:cubicBezTo>
                  <a:cubicBezTo>
                    <a:pt x="304165" y="3610737"/>
                    <a:pt x="393573" y="3444748"/>
                    <a:pt x="346710" y="3435858"/>
                  </a:cubicBezTo>
                  <a:cubicBezTo>
                    <a:pt x="361951" y="3378581"/>
                    <a:pt x="301245" y="3345307"/>
                    <a:pt x="431801" y="3224149"/>
                  </a:cubicBezTo>
                  <a:cubicBezTo>
                    <a:pt x="533781" y="3163189"/>
                    <a:pt x="411099" y="3114548"/>
                    <a:pt x="510667" y="3027680"/>
                  </a:cubicBezTo>
                  <a:cubicBezTo>
                    <a:pt x="470154" y="2993898"/>
                    <a:pt x="571120" y="2971292"/>
                    <a:pt x="498602" y="2812034"/>
                  </a:cubicBezTo>
                  <a:cubicBezTo>
                    <a:pt x="489077" y="2802636"/>
                    <a:pt x="545084" y="2753741"/>
                    <a:pt x="561975" y="2712085"/>
                  </a:cubicBezTo>
                  <a:cubicBezTo>
                    <a:pt x="516509" y="2662428"/>
                    <a:pt x="566801" y="2665730"/>
                    <a:pt x="582295" y="2579370"/>
                  </a:cubicBezTo>
                  <a:cubicBezTo>
                    <a:pt x="665226" y="2514473"/>
                    <a:pt x="662432" y="2484374"/>
                    <a:pt x="741045" y="2386711"/>
                  </a:cubicBezTo>
                  <a:cubicBezTo>
                    <a:pt x="718185" y="2393950"/>
                    <a:pt x="690245" y="2345563"/>
                    <a:pt x="757428" y="2232152"/>
                  </a:cubicBezTo>
                  <a:cubicBezTo>
                    <a:pt x="761873" y="2212467"/>
                    <a:pt x="852551" y="2193417"/>
                    <a:pt x="874903" y="2148459"/>
                  </a:cubicBezTo>
                  <a:cubicBezTo>
                    <a:pt x="905002" y="2128139"/>
                    <a:pt x="843661" y="2096008"/>
                    <a:pt x="911860" y="2094992"/>
                  </a:cubicBezTo>
                  <a:cubicBezTo>
                    <a:pt x="903224" y="2048764"/>
                    <a:pt x="958342" y="2059813"/>
                    <a:pt x="972058" y="2039747"/>
                  </a:cubicBezTo>
                  <a:cubicBezTo>
                    <a:pt x="928751" y="2012823"/>
                    <a:pt x="961263" y="2018411"/>
                    <a:pt x="926084" y="2003171"/>
                  </a:cubicBezTo>
                  <a:cubicBezTo>
                    <a:pt x="928370" y="1931035"/>
                    <a:pt x="1033272" y="1826895"/>
                    <a:pt x="1026922" y="1737233"/>
                  </a:cubicBezTo>
                  <a:cubicBezTo>
                    <a:pt x="1063371" y="1649222"/>
                    <a:pt x="1036955" y="1613281"/>
                    <a:pt x="1089533" y="1516888"/>
                  </a:cubicBezTo>
                  <a:cubicBezTo>
                    <a:pt x="1052322" y="1505458"/>
                    <a:pt x="1078992" y="1491742"/>
                    <a:pt x="1122045" y="1413764"/>
                  </a:cubicBezTo>
                  <a:cubicBezTo>
                    <a:pt x="1076452" y="1387983"/>
                    <a:pt x="1093470" y="1329182"/>
                    <a:pt x="1141222" y="1260348"/>
                  </a:cubicBezTo>
                  <a:cubicBezTo>
                    <a:pt x="1060323" y="1213104"/>
                    <a:pt x="1107059" y="1065149"/>
                    <a:pt x="1151509" y="1006094"/>
                  </a:cubicBezTo>
                  <a:cubicBezTo>
                    <a:pt x="1138301" y="957199"/>
                    <a:pt x="1160145" y="905383"/>
                    <a:pt x="1215009" y="861822"/>
                  </a:cubicBezTo>
                  <a:cubicBezTo>
                    <a:pt x="1253490" y="760984"/>
                    <a:pt x="1267968" y="677545"/>
                    <a:pt x="1426210" y="575057"/>
                  </a:cubicBezTo>
                  <a:cubicBezTo>
                    <a:pt x="1470787" y="496190"/>
                    <a:pt x="1466977" y="444882"/>
                    <a:pt x="1554734" y="339599"/>
                  </a:cubicBezTo>
                  <a:cubicBezTo>
                    <a:pt x="1589659" y="302388"/>
                    <a:pt x="1631442" y="343916"/>
                    <a:pt x="1623695" y="277495"/>
                  </a:cubicBezTo>
                  <a:cubicBezTo>
                    <a:pt x="1672971" y="258826"/>
                    <a:pt x="1609471" y="200152"/>
                    <a:pt x="1723136" y="150241"/>
                  </a:cubicBezTo>
                  <a:cubicBezTo>
                    <a:pt x="1704340" y="90044"/>
                    <a:pt x="1653159" y="60452"/>
                    <a:pt x="1863979" y="80391"/>
                  </a:cubicBezTo>
                  <a:cubicBezTo>
                    <a:pt x="3257296" y="83186"/>
                    <a:pt x="4616450" y="72137"/>
                    <a:pt x="6074537" y="84582"/>
                  </a:cubicBezTo>
                  <a:cubicBezTo>
                    <a:pt x="6157341" y="92202"/>
                    <a:pt x="6358001" y="0"/>
                    <a:pt x="6314186" y="187325"/>
                  </a:cubicBezTo>
                  <a:cubicBezTo>
                    <a:pt x="6303264" y="1832229"/>
                    <a:pt x="6331712" y="3519297"/>
                    <a:pt x="6326505" y="5159248"/>
                  </a:cubicBezTo>
                  <a:cubicBezTo>
                    <a:pt x="6171311" y="5919724"/>
                    <a:pt x="7579741" y="5670550"/>
                    <a:pt x="1227074" y="5709031"/>
                  </a:cubicBezTo>
                  <a:cubicBezTo>
                    <a:pt x="870204" y="5700903"/>
                    <a:pt x="354965" y="5733796"/>
                    <a:pt x="34671" y="5698236"/>
                  </a:cubicBezTo>
                  <a:cubicBezTo>
                    <a:pt x="0" y="5685155"/>
                    <a:pt x="9906" y="5405120"/>
                    <a:pt x="16510" y="5377434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" name="TextBox 4"/>
          <p:cNvSpPr txBox="1"/>
          <p:nvPr/>
        </p:nvSpPr>
        <p:spPr>
          <a:xfrm>
            <a:off x="0" y="2285814"/>
            <a:ext cx="12393063" cy="1001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70"/>
              </a:lnSpc>
              <a:spcBef>
                <a:spcPct val="0"/>
              </a:spcBef>
            </a:pPr>
            <a:r>
              <a:rPr lang="en-US" sz="5550">
                <a:solidFill>
                  <a:srgbClr val="FFFFFF"/>
                </a:solidFill>
                <a:latin typeface="Hatton Bold"/>
              </a:rPr>
              <a:t>Front end of the Project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-1855851" y="866775"/>
            <a:ext cx="12152304" cy="2000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25"/>
              </a:lnSpc>
              <a:spcBef>
                <a:spcPct val="0"/>
              </a:spcBef>
            </a:pPr>
            <a:r>
              <a:rPr lang="en-US" sz="5589">
                <a:solidFill>
                  <a:srgbClr val="FFFFFF"/>
                </a:solidFill>
                <a:latin typeface="Hatton Bold"/>
              </a:rPr>
              <a:t>Additional work</a:t>
            </a:r>
          </a:p>
          <a:p>
            <a:pPr algn="ctr">
              <a:lnSpc>
                <a:spcPts val="7825"/>
              </a:lnSpc>
              <a:spcBef>
                <a:spcPct val="0"/>
              </a:spcBef>
            </a:pPr>
            <a:endParaRPr lang="en-US" sz="5589">
              <a:solidFill>
                <a:srgbClr val="FFFFFF"/>
              </a:solidFill>
              <a:latin typeface="Hatton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77895" y="3919662"/>
            <a:ext cx="9599174" cy="5735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0124" lvl="1" indent="-470062" algn="ctr">
              <a:lnSpc>
                <a:spcPts val="5007"/>
              </a:lnSpc>
              <a:buFont typeface="Arial"/>
              <a:buChar char="•"/>
            </a:pPr>
            <a:r>
              <a:rPr lang="en-US" sz="4354" dirty="0">
                <a:solidFill>
                  <a:srgbClr val="FFFFFF"/>
                </a:solidFill>
                <a:latin typeface="Hatton"/>
              </a:rPr>
              <a:t>HTML for structure</a:t>
            </a:r>
          </a:p>
          <a:p>
            <a:pPr algn="ctr">
              <a:lnSpc>
                <a:spcPts val="5007"/>
              </a:lnSpc>
            </a:pPr>
            <a:endParaRPr lang="en-US" sz="4354" dirty="0">
              <a:solidFill>
                <a:srgbClr val="FFFFFF"/>
              </a:solidFill>
              <a:latin typeface="Hatton"/>
            </a:endParaRPr>
          </a:p>
          <a:p>
            <a:pPr marL="940124" lvl="1" indent="-470062" algn="ctr">
              <a:lnSpc>
                <a:spcPts val="5007"/>
              </a:lnSpc>
              <a:buFont typeface="Arial"/>
              <a:buChar char="•"/>
            </a:pPr>
            <a:r>
              <a:rPr lang="en-US" sz="4354" dirty="0">
                <a:solidFill>
                  <a:srgbClr val="FFFFFF"/>
                </a:solidFill>
                <a:latin typeface="Hatton"/>
              </a:rPr>
              <a:t> CSS for styling</a:t>
            </a:r>
          </a:p>
          <a:p>
            <a:pPr algn="ctr">
              <a:lnSpc>
                <a:spcPts val="5007"/>
              </a:lnSpc>
            </a:pPr>
            <a:endParaRPr lang="en-US" sz="4354" dirty="0">
              <a:solidFill>
                <a:srgbClr val="FFFFFF"/>
              </a:solidFill>
              <a:latin typeface="Hatton"/>
            </a:endParaRPr>
          </a:p>
          <a:p>
            <a:pPr marL="940124" lvl="1" indent="-470062" algn="ctr">
              <a:lnSpc>
                <a:spcPts val="5007"/>
              </a:lnSpc>
              <a:buFont typeface="Arial"/>
              <a:buChar char="•"/>
            </a:pPr>
            <a:r>
              <a:rPr lang="en-US" sz="4354" dirty="0">
                <a:solidFill>
                  <a:srgbClr val="FFFFFF"/>
                </a:solidFill>
                <a:latin typeface="Hatton"/>
              </a:rPr>
              <a:t> JavaScript for interactivity</a:t>
            </a:r>
          </a:p>
          <a:p>
            <a:pPr algn="ctr">
              <a:lnSpc>
                <a:spcPts val="5007"/>
              </a:lnSpc>
            </a:pPr>
            <a:endParaRPr lang="en-US" sz="4354" dirty="0">
              <a:solidFill>
                <a:srgbClr val="FFFFFF"/>
              </a:solidFill>
              <a:latin typeface="Hatton"/>
            </a:endParaRPr>
          </a:p>
          <a:p>
            <a:pPr marL="940124" lvl="1" indent="-470062" algn="ctr">
              <a:lnSpc>
                <a:spcPts val="5007"/>
              </a:lnSpc>
              <a:buFont typeface="Arial"/>
              <a:buChar char="•"/>
            </a:pPr>
            <a:r>
              <a:rPr lang="en-US" sz="4354" dirty="0">
                <a:solidFill>
                  <a:srgbClr val="FFFFFF"/>
                </a:solidFill>
                <a:latin typeface="Hatton"/>
              </a:rPr>
              <a:t> Flask for serving the application</a:t>
            </a:r>
          </a:p>
          <a:p>
            <a:pPr algn="ctr">
              <a:lnSpc>
                <a:spcPts val="5007"/>
              </a:lnSpc>
            </a:pPr>
            <a:endParaRPr lang="en-US" sz="4354" dirty="0">
              <a:solidFill>
                <a:srgbClr val="FFFFFF"/>
              </a:solidFill>
              <a:latin typeface="Hatton"/>
            </a:endParaRP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 rot="-10800000">
            <a:off x="9360310" y="-13008"/>
            <a:ext cx="11911057" cy="10599968"/>
            <a:chOff x="0" y="0"/>
            <a:chExt cx="6349238" cy="5650357"/>
          </a:xfrm>
        </p:grpSpPr>
        <p:sp>
          <p:nvSpPr>
            <p:cNvPr id="8" name="Freeform 8"/>
            <p:cNvSpPr/>
            <p:nvPr/>
          </p:nvSpPr>
          <p:spPr>
            <a:xfrm flipV="1">
              <a:off x="-1220470" y="-68481"/>
              <a:ext cx="7579741" cy="5919724"/>
            </a:xfrm>
            <a:custGeom>
              <a:avLst/>
              <a:gdLst/>
              <a:ahLst/>
              <a:cxnLst/>
              <a:rect l="l" t="t" r="r" b="b"/>
              <a:pathLst>
                <a:path w="7579741" h="5919724">
                  <a:moveTo>
                    <a:pt x="7563231" y="5377434"/>
                  </a:moveTo>
                  <a:cubicBezTo>
                    <a:pt x="7547864" y="5362194"/>
                    <a:pt x="7490206" y="5233162"/>
                    <a:pt x="7507224" y="5204460"/>
                  </a:cubicBezTo>
                  <a:cubicBezTo>
                    <a:pt x="7525639" y="5209921"/>
                    <a:pt x="7436739" y="5129403"/>
                    <a:pt x="7482586" y="5031613"/>
                  </a:cubicBezTo>
                  <a:cubicBezTo>
                    <a:pt x="7469505" y="5013706"/>
                    <a:pt x="7553833" y="4995545"/>
                    <a:pt x="7546848" y="4957699"/>
                  </a:cubicBezTo>
                  <a:cubicBezTo>
                    <a:pt x="7534529" y="4938522"/>
                    <a:pt x="7489825" y="4944745"/>
                    <a:pt x="7525639" y="4918710"/>
                  </a:cubicBezTo>
                  <a:cubicBezTo>
                    <a:pt x="7533132" y="4834255"/>
                    <a:pt x="7579233" y="4802378"/>
                    <a:pt x="7428357" y="4568444"/>
                  </a:cubicBezTo>
                  <a:cubicBezTo>
                    <a:pt x="7398639" y="4572381"/>
                    <a:pt x="7317740" y="4315079"/>
                    <a:pt x="7205979" y="4122674"/>
                  </a:cubicBezTo>
                  <a:cubicBezTo>
                    <a:pt x="7222108" y="4086352"/>
                    <a:pt x="7240015" y="4069715"/>
                    <a:pt x="7202296" y="4003040"/>
                  </a:cubicBezTo>
                  <a:cubicBezTo>
                    <a:pt x="7208900" y="3986276"/>
                    <a:pt x="7273035" y="3956304"/>
                    <a:pt x="7239634" y="3911981"/>
                  </a:cubicBezTo>
                  <a:cubicBezTo>
                    <a:pt x="7204201" y="3828288"/>
                    <a:pt x="7205852" y="3633343"/>
                    <a:pt x="7250048" y="3601974"/>
                  </a:cubicBezTo>
                  <a:cubicBezTo>
                    <a:pt x="7275576" y="3610737"/>
                    <a:pt x="7186167" y="3444748"/>
                    <a:pt x="7233031" y="3435858"/>
                  </a:cubicBezTo>
                  <a:cubicBezTo>
                    <a:pt x="7217790" y="3378581"/>
                    <a:pt x="7278496" y="3345307"/>
                    <a:pt x="7147940" y="3224149"/>
                  </a:cubicBezTo>
                  <a:cubicBezTo>
                    <a:pt x="7045959" y="3163189"/>
                    <a:pt x="7168641" y="3114548"/>
                    <a:pt x="7069073" y="3027680"/>
                  </a:cubicBezTo>
                  <a:cubicBezTo>
                    <a:pt x="7109587" y="2993898"/>
                    <a:pt x="7008621" y="2971292"/>
                    <a:pt x="7081139" y="2812034"/>
                  </a:cubicBezTo>
                  <a:cubicBezTo>
                    <a:pt x="7090664" y="2802636"/>
                    <a:pt x="7034657" y="2753741"/>
                    <a:pt x="7017766" y="2712085"/>
                  </a:cubicBezTo>
                  <a:cubicBezTo>
                    <a:pt x="7063232" y="2662428"/>
                    <a:pt x="7012940" y="2665730"/>
                    <a:pt x="6997446" y="2579370"/>
                  </a:cubicBezTo>
                  <a:cubicBezTo>
                    <a:pt x="6914515" y="2514473"/>
                    <a:pt x="6917309" y="2484374"/>
                    <a:pt x="6838696" y="2386711"/>
                  </a:cubicBezTo>
                  <a:cubicBezTo>
                    <a:pt x="6861556" y="2393950"/>
                    <a:pt x="6889496" y="2345563"/>
                    <a:pt x="6822313" y="2232152"/>
                  </a:cubicBezTo>
                  <a:cubicBezTo>
                    <a:pt x="6817867" y="2212467"/>
                    <a:pt x="6727190" y="2193417"/>
                    <a:pt x="6704838" y="2148459"/>
                  </a:cubicBezTo>
                  <a:cubicBezTo>
                    <a:pt x="6674739" y="2128139"/>
                    <a:pt x="6736079" y="2096008"/>
                    <a:pt x="6667881" y="2094992"/>
                  </a:cubicBezTo>
                  <a:cubicBezTo>
                    <a:pt x="6676516" y="2048764"/>
                    <a:pt x="6621398" y="2059813"/>
                    <a:pt x="6607683" y="2039747"/>
                  </a:cubicBezTo>
                  <a:cubicBezTo>
                    <a:pt x="6650990" y="2012823"/>
                    <a:pt x="6618478" y="2018411"/>
                    <a:pt x="6653657" y="2003171"/>
                  </a:cubicBezTo>
                  <a:cubicBezTo>
                    <a:pt x="6651371" y="1931035"/>
                    <a:pt x="6546469" y="1826895"/>
                    <a:pt x="6552819" y="1737233"/>
                  </a:cubicBezTo>
                  <a:cubicBezTo>
                    <a:pt x="6516370" y="1649222"/>
                    <a:pt x="6542785" y="1613281"/>
                    <a:pt x="6490208" y="1516888"/>
                  </a:cubicBezTo>
                  <a:cubicBezTo>
                    <a:pt x="6527419" y="1505458"/>
                    <a:pt x="6500748" y="1491742"/>
                    <a:pt x="6457696" y="1413764"/>
                  </a:cubicBezTo>
                  <a:cubicBezTo>
                    <a:pt x="6503289" y="1387983"/>
                    <a:pt x="6486271" y="1329182"/>
                    <a:pt x="6438519" y="1260348"/>
                  </a:cubicBezTo>
                  <a:cubicBezTo>
                    <a:pt x="6519417" y="1213104"/>
                    <a:pt x="6472682" y="1065149"/>
                    <a:pt x="6428232" y="1006094"/>
                  </a:cubicBezTo>
                  <a:cubicBezTo>
                    <a:pt x="6441440" y="957199"/>
                    <a:pt x="6419596" y="905383"/>
                    <a:pt x="6364732" y="861822"/>
                  </a:cubicBezTo>
                  <a:cubicBezTo>
                    <a:pt x="6326251" y="760984"/>
                    <a:pt x="6311772" y="677545"/>
                    <a:pt x="6153531" y="575057"/>
                  </a:cubicBezTo>
                  <a:cubicBezTo>
                    <a:pt x="6108953" y="496190"/>
                    <a:pt x="6112764" y="444882"/>
                    <a:pt x="6025007" y="339599"/>
                  </a:cubicBezTo>
                  <a:cubicBezTo>
                    <a:pt x="5990082" y="302388"/>
                    <a:pt x="5948298" y="343916"/>
                    <a:pt x="5956046" y="277495"/>
                  </a:cubicBezTo>
                  <a:cubicBezTo>
                    <a:pt x="5906770" y="258826"/>
                    <a:pt x="5970270" y="200152"/>
                    <a:pt x="5856605" y="150241"/>
                  </a:cubicBezTo>
                  <a:cubicBezTo>
                    <a:pt x="5875401" y="90044"/>
                    <a:pt x="5926582" y="60452"/>
                    <a:pt x="5715762" y="80391"/>
                  </a:cubicBezTo>
                  <a:cubicBezTo>
                    <a:pt x="4322445" y="83186"/>
                    <a:pt x="2963291" y="72137"/>
                    <a:pt x="1505204" y="84582"/>
                  </a:cubicBezTo>
                  <a:cubicBezTo>
                    <a:pt x="1422400" y="92202"/>
                    <a:pt x="1221740" y="0"/>
                    <a:pt x="1265555" y="187325"/>
                  </a:cubicBezTo>
                  <a:cubicBezTo>
                    <a:pt x="1276477" y="1832229"/>
                    <a:pt x="1248029" y="3519297"/>
                    <a:pt x="1253236" y="5159248"/>
                  </a:cubicBezTo>
                  <a:cubicBezTo>
                    <a:pt x="1408430" y="5919724"/>
                    <a:pt x="0" y="5670550"/>
                    <a:pt x="6352667" y="5709031"/>
                  </a:cubicBezTo>
                  <a:cubicBezTo>
                    <a:pt x="6709537" y="5700903"/>
                    <a:pt x="7224776" y="5733796"/>
                    <a:pt x="7545070" y="5698236"/>
                  </a:cubicBezTo>
                  <a:cubicBezTo>
                    <a:pt x="7579741" y="5685155"/>
                    <a:pt x="7569835" y="5405120"/>
                    <a:pt x="7563231" y="5377434"/>
                  </a:cubicBezTo>
                  <a:close/>
                </a:path>
              </a:pathLst>
            </a:custGeom>
            <a:blipFill>
              <a:blip r:embed="rId2"/>
              <a:stretch>
                <a:fillRect l="-16742" r="-16742"/>
              </a:stretch>
            </a:blipFill>
          </p:spPr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6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9526" y="1028700"/>
            <a:ext cx="17511943" cy="8088389"/>
          </a:xfrm>
          <a:custGeom>
            <a:avLst/>
            <a:gdLst/>
            <a:ahLst/>
            <a:cxnLst/>
            <a:rect l="l" t="t" r="r" b="b"/>
            <a:pathLst>
              <a:path w="17511943" h="8088389">
                <a:moveTo>
                  <a:pt x="0" y="0"/>
                </a:moveTo>
                <a:lnTo>
                  <a:pt x="17511943" y="0"/>
                </a:lnTo>
                <a:lnTo>
                  <a:pt x="17511943" y="8088389"/>
                </a:lnTo>
                <a:lnTo>
                  <a:pt x="0" y="80883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40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033795" y="0"/>
            <a:ext cx="15440150" cy="10287000"/>
          </a:xfrm>
          <a:custGeom>
            <a:avLst/>
            <a:gdLst/>
            <a:ahLst/>
            <a:cxnLst/>
            <a:rect l="l" t="t" r="r" b="b"/>
            <a:pathLst>
              <a:path w="15440150" h="10287000">
                <a:moveTo>
                  <a:pt x="0" y="0"/>
                </a:moveTo>
                <a:lnTo>
                  <a:pt x="15440150" y="0"/>
                </a:lnTo>
                <a:lnTo>
                  <a:pt x="154401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770618"/>
            <a:ext cx="4986717" cy="923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76"/>
              </a:lnSpc>
              <a:spcBef>
                <a:spcPct val="0"/>
              </a:spcBef>
            </a:pPr>
            <a:r>
              <a:rPr lang="en-US" sz="5892">
                <a:solidFill>
                  <a:srgbClr val="FFFFFF"/>
                </a:solidFill>
                <a:latin typeface="Hatton Bold"/>
              </a:rPr>
              <a:t>Conclusion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69381" y="4177591"/>
            <a:ext cx="8774619" cy="3285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69945" lvl="1" indent="-484973" algn="ctr">
              <a:lnSpc>
                <a:spcPts val="5166"/>
              </a:lnSpc>
              <a:buFont typeface="Arial"/>
              <a:buChar char="•"/>
            </a:pPr>
            <a:r>
              <a:rPr lang="en-US" sz="4492">
                <a:solidFill>
                  <a:srgbClr val="FFFFFF"/>
                </a:solidFill>
                <a:latin typeface="Hatton"/>
              </a:rPr>
              <a:t>Summary of the project's achievements</a:t>
            </a:r>
          </a:p>
          <a:p>
            <a:pPr algn="ctr">
              <a:lnSpc>
                <a:spcPts val="5166"/>
              </a:lnSpc>
            </a:pPr>
            <a:endParaRPr lang="en-US" sz="4492">
              <a:solidFill>
                <a:srgbClr val="FFFFFF"/>
              </a:solidFill>
              <a:latin typeface="Hatton"/>
            </a:endParaRPr>
          </a:p>
          <a:p>
            <a:pPr algn="ctr">
              <a:lnSpc>
                <a:spcPts val="5166"/>
              </a:lnSpc>
            </a:pPr>
            <a:endParaRPr lang="en-US" sz="4492">
              <a:solidFill>
                <a:srgbClr val="FFFFFF"/>
              </a:solidFill>
              <a:latin typeface="Hatton"/>
            </a:endParaRPr>
          </a:p>
          <a:p>
            <a:pPr marL="969945" lvl="1" indent="-484973" algn="ctr">
              <a:lnSpc>
                <a:spcPts val="5166"/>
              </a:lnSpc>
              <a:buFont typeface="Arial"/>
              <a:buChar char="•"/>
            </a:pPr>
            <a:r>
              <a:rPr lang="en-US" sz="4492">
                <a:solidFill>
                  <a:srgbClr val="FFFFFF"/>
                </a:solidFill>
                <a:latin typeface="Hatton"/>
              </a:rPr>
              <a:t>Tips to Improve your model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040" b="-704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469218" y="6421282"/>
            <a:ext cx="4995836" cy="6331129"/>
          </a:xfrm>
          <a:custGeom>
            <a:avLst/>
            <a:gdLst/>
            <a:ahLst/>
            <a:cxnLst/>
            <a:rect l="l" t="t" r="r" b="b"/>
            <a:pathLst>
              <a:path w="4995836" h="6331129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0219200">
            <a:off x="14390251" y="-2452797"/>
            <a:ext cx="4995836" cy="6331129"/>
          </a:xfrm>
          <a:custGeom>
            <a:avLst/>
            <a:gdLst/>
            <a:ahLst/>
            <a:cxnLst/>
            <a:rect l="l" t="t" r="r" b="b"/>
            <a:pathLst>
              <a:path w="4995836" h="6331129">
                <a:moveTo>
                  <a:pt x="0" y="0"/>
                </a:moveTo>
                <a:lnTo>
                  <a:pt x="4995836" y="0"/>
                </a:lnTo>
                <a:lnTo>
                  <a:pt x="4995836" y="6331129"/>
                </a:lnTo>
                <a:lnTo>
                  <a:pt x="0" y="63311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C4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32858" y="2654866"/>
            <a:ext cx="3025744" cy="302574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401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425318" y="3942142"/>
            <a:ext cx="1422840" cy="1226229"/>
          </a:xfrm>
          <a:custGeom>
            <a:avLst/>
            <a:gdLst/>
            <a:ahLst/>
            <a:cxnLst/>
            <a:rect l="l" t="t" r="r" b="b"/>
            <a:pathLst>
              <a:path w="1422840" h="1226229">
                <a:moveTo>
                  <a:pt x="0" y="0"/>
                </a:moveTo>
                <a:lnTo>
                  <a:pt x="1422840" y="0"/>
                </a:lnTo>
                <a:lnTo>
                  <a:pt x="1422840" y="1226230"/>
                </a:lnTo>
                <a:lnTo>
                  <a:pt x="0" y="1226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5756621" y="4304608"/>
            <a:ext cx="3025744" cy="302574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401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1852437" y="3780218"/>
            <a:ext cx="1222335" cy="1146772"/>
          </a:xfrm>
          <a:custGeom>
            <a:avLst/>
            <a:gdLst/>
            <a:ahLst/>
            <a:cxnLst/>
            <a:rect l="l" t="t" r="r" b="b"/>
            <a:pathLst>
              <a:path w="1222335" h="1146772">
                <a:moveTo>
                  <a:pt x="0" y="0"/>
                </a:moveTo>
                <a:lnTo>
                  <a:pt x="1222334" y="0"/>
                </a:lnTo>
                <a:lnTo>
                  <a:pt x="1222334" y="1146773"/>
                </a:lnTo>
                <a:lnTo>
                  <a:pt x="0" y="11467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1070349">
            <a:off x="4496863" y="4356539"/>
            <a:ext cx="1445432" cy="1356078"/>
          </a:xfrm>
          <a:custGeom>
            <a:avLst/>
            <a:gdLst/>
            <a:ahLst/>
            <a:cxnLst/>
            <a:rect l="l" t="t" r="r" b="b"/>
            <a:pathLst>
              <a:path w="1445432" h="1356078">
                <a:moveTo>
                  <a:pt x="0" y="0"/>
                </a:moveTo>
                <a:lnTo>
                  <a:pt x="1445432" y="0"/>
                </a:lnTo>
                <a:lnTo>
                  <a:pt x="1445432" y="1356078"/>
                </a:lnTo>
                <a:lnTo>
                  <a:pt x="0" y="13560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9136738" y="1715380"/>
            <a:ext cx="3025744" cy="302574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401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810182" y="3780218"/>
            <a:ext cx="3025744" cy="302574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401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-198712" y="7051844"/>
            <a:ext cx="18486712" cy="6981436"/>
            <a:chOff x="0" y="0"/>
            <a:chExt cx="6347206" cy="2396998"/>
          </a:xfrm>
        </p:grpSpPr>
        <p:sp>
          <p:nvSpPr>
            <p:cNvPr id="18" name="Freeform 18"/>
            <p:cNvSpPr/>
            <p:nvPr/>
          </p:nvSpPr>
          <p:spPr>
            <a:xfrm>
              <a:off x="-102743" y="-211963"/>
              <a:ext cx="6678549" cy="2641092"/>
            </a:xfrm>
            <a:custGeom>
              <a:avLst/>
              <a:gdLst/>
              <a:ahLst/>
              <a:cxnLst/>
              <a:rect l="l" t="t" r="r" b="b"/>
              <a:pathLst>
                <a:path w="6678549" h="2641092">
                  <a:moveTo>
                    <a:pt x="6449568" y="2580767"/>
                  </a:moveTo>
                  <a:cubicBezTo>
                    <a:pt x="6379591" y="9525"/>
                    <a:pt x="6678549" y="646303"/>
                    <a:pt x="5719826" y="667893"/>
                  </a:cubicBezTo>
                  <a:cubicBezTo>
                    <a:pt x="5719826" y="668274"/>
                    <a:pt x="5719953" y="668528"/>
                    <a:pt x="5720080" y="669036"/>
                  </a:cubicBezTo>
                  <a:cubicBezTo>
                    <a:pt x="5719826" y="669417"/>
                    <a:pt x="5719699" y="668655"/>
                    <a:pt x="5719445" y="667893"/>
                  </a:cubicBezTo>
                  <a:cubicBezTo>
                    <a:pt x="5691505" y="668528"/>
                    <a:pt x="5662422" y="668655"/>
                    <a:pt x="5632069" y="668147"/>
                  </a:cubicBezTo>
                  <a:cubicBezTo>
                    <a:pt x="5353939" y="731774"/>
                    <a:pt x="5655310" y="787908"/>
                    <a:pt x="5138420" y="658876"/>
                  </a:cubicBezTo>
                  <a:cubicBezTo>
                    <a:pt x="5107686" y="701294"/>
                    <a:pt x="4847590" y="611505"/>
                    <a:pt x="4790440" y="557276"/>
                  </a:cubicBezTo>
                  <a:cubicBezTo>
                    <a:pt x="4726051" y="605155"/>
                    <a:pt x="4407408" y="596773"/>
                    <a:pt x="4229735" y="540385"/>
                  </a:cubicBezTo>
                  <a:cubicBezTo>
                    <a:pt x="4230116" y="541147"/>
                    <a:pt x="4229989" y="542417"/>
                    <a:pt x="4229100" y="544703"/>
                  </a:cubicBezTo>
                  <a:cubicBezTo>
                    <a:pt x="4227449" y="544068"/>
                    <a:pt x="4225544" y="547116"/>
                    <a:pt x="4225163" y="539877"/>
                  </a:cubicBezTo>
                  <a:cubicBezTo>
                    <a:pt x="4225672" y="540004"/>
                    <a:pt x="4226560" y="539750"/>
                    <a:pt x="4227323" y="539623"/>
                  </a:cubicBezTo>
                  <a:cubicBezTo>
                    <a:pt x="4189985" y="527558"/>
                    <a:pt x="4158869" y="513461"/>
                    <a:pt x="4138042" y="497205"/>
                  </a:cubicBezTo>
                  <a:cubicBezTo>
                    <a:pt x="3772917" y="629158"/>
                    <a:pt x="4120007" y="802767"/>
                    <a:pt x="3447416" y="591947"/>
                  </a:cubicBezTo>
                  <a:cubicBezTo>
                    <a:pt x="2977389" y="756412"/>
                    <a:pt x="2897887" y="467614"/>
                    <a:pt x="2635251" y="559943"/>
                  </a:cubicBezTo>
                  <a:cubicBezTo>
                    <a:pt x="2396999" y="433705"/>
                    <a:pt x="2152651" y="453517"/>
                    <a:pt x="1887602" y="430403"/>
                  </a:cubicBezTo>
                  <a:cubicBezTo>
                    <a:pt x="1865250" y="388239"/>
                    <a:pt x="1846327" y="363982"/>
                    <a:pt x="1827912" y="352298"/>
                  </a:cubicBezTo>
                  <a:cubicBezTo>
                    <a:pt x="1828039" y="353314"/>
                    <a:pt x="1828039" y="354203"/>
                    <a:pt x="1827531" y="352044"/>
                  </a:cubicBezTo>
                  <a:cubicBezTo>
                    <a:pt x="1769238" y="315468"/>
                    <a:pt x="1713993" y="403860"/>
                    <a:pt x="1561847" y="455930"/>
                  </a:cubicBezTo>
                  <a:cubicBezTo>
                    <a:pt x="1529462" y="436626"/>
                    <a:pt x="1503554" y="423418"/>
                    <a:pt x="1480948" y="414401"/>
                  </a:cubicBezTo>
                  <a:lnTo>
                    <a:pt x="1480821" y="414401"/>
                  </a:lnTo>
                  <a:lnTo>
                    <a:pt x="1480694" y="414274"/>
                  </a:lnTo>
                  <a:cubicBezTo>
                    <a:pt x="1393572" y="379349"/>
                    <a:pt x="1356234" y="408305"/>
                    <a:pt x="1190118" y="405638"/>
                  </a:cubicBezTo>
                  <a:cubicBezTo>
                    <a:pt x="1065531" y="360807"/>
                    <a:pt x="981457" y="508381"/>
                    <a:pt x="744602" y="355727"/>
                  </a:cubicBezTo>
                  <a:cubicBezTo>
                    <a:pt x="669037" y="352171"/>
                    <a:pt x="718186" y="292100"/>
                    <a:pt x="497333" y="289306"/>
                  </a:cubicBezTo>
                  <a:cubicBezTo>
                    <a:pt x="398018" y="252857"/>
                    <a:pt x="356108" y="231775"/>
                    <a:pt x="290703" y="226441"/>
                  </a:cubicBezTo>
                  <a:cubicBezTo>
                    <a:pt x="290703" y="226568"/>
                    <a:pt x="290703" y="226568"/>
                    <a:pt x="290703" y="226695"/>
                  </a:cubicBezTo>
                  <a:cubicBezTo>
                    <a:pt x="290576" y="226949"/>
                    <a:pt x="290576" y="226695"/>
                    <a:pt x="290449" y="226314"/>
                  </a:cubicBezTo>
                  <a:cubicBezTo>
                    <a:pt x="265938" y="224409"/>
                    <a:pt x="238379" y="224536"/>
                    <a:pt x="203073" y="226949"/>
                  </a:cubicBezTo>
                  <a:cubicBezTo>
                    <a:pt x="0" y="0"/>
                    <a:pt x="169164" y="2421509"/>
                    <a:pt x="162941" y="2601976"/>
                  </a:cubicBezTo>
                  <a:cubicBezTo>
                    <a:pt x="538099" y="2582799"/>
                    <a:pt x="6508623" y="2641092"/>
                    <a:pt x="6449568" y="2580767"/>
                  </a:cubicBezTo>
                  <a:close/>
                  <a:moveTo>
                    <a:pt x="593598" y="304546"/>
                  </a:moveTo>
                  <a:cubicBezTo>
                    <a:pt x="592836" y="304673"/>
                    <a:pt x="592963" y="298831"/>
                    <a:pt x="593598" y="304546"/>
                  </a:cubicBezTo>
                  <a:lnTo>
                    <a:pt x="593598" y="304546"/>
                  </a:lnTo>
                  <a:close/>
                </a:path>
              </a:pathLst>
            </a:custGeom>
            <a:blipFill>
              <a:blip r:embed="rId6"/>
              <a:stretch>
                <a:fillRect t="-37786" b="-37786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1219399" y="933428"/>
            <a:ext cx="6050094" cy="873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1A401F"/>
                </a:solidFill>
                <a:latin typeface="Hatton Bold"/>
              </a:rPr>
              <a:t>Project Phases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167564" y="3723068"/>
            <a:ext cx="2156332" cy="832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347">
                <a:solidFill>
                  <a:srgbClr val="FFFFFF"/>
                </a:solidFill>
                <a:latin typeface="Hatton"/>
              </a:rPr>
              <a:t>Project Proposal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962034" y="5372853"/>
            <a:ext cx="2614917" cy="832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347">
                <a:solidFill>
                  <a:srgbClr val="FFFFFF"/>
                </a:solidFill>
                <a:latin typeface="Hatton"/>
              </a:rPr>
              <a:t>Initial Model Development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868587" y="2783583"/>
            <a:ext cx="1562047" cy="832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347">
                <a:solidFill>
                  <a:srgbClr val="FFFFFF"/>
                </a:solidFill>
                <a:latin typeface="Hatton"/>
              </a:rPr>
              <a:t>Tuning of the model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269866" y="5111222"/>
            <a:ext cx="2106375" cy="41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347">
                <a:solidFill>
                  <a:srgbClr val="FFFFFF"/>
                </a:solidFill>
                <a:latin typeface="Hatton"/>
              </a:rPr>
              <a:t>Presentation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7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-107311"/>
            <a:ext cx="11800546" cy="10501622"/>
            <a:chOff x="0" y="0"/>
            <a:chExt cx="6349238" cy="5650357"/>
          </a:xfrm>
        </p:grpSpPr>
        <p:sp>
          <p:nvSpPr>
            <p:cNvPr id="3" name="Freeform 3"/>
            <p:cNvSpPr/>
            <p:nvPr/>
          </p:nvSpPr>
          <p:spPr>
            <a:xfrm>
              <a:off x="-1220470" y="-200914"/>
              <a:ext cx="7579741" cy="5919724"/>
            </a:xfrm>
            <a:custGeom>
              <a:avLst/>
              <a:gdLst/>
              <a:ahLst/>
              <a:cxnLst/>
              <a:rect l="l" t="t" r="r" b="b"/>
              <a:pathLst>
                <a:path w="7579741" h="5919724">
                  <a:moveTo>
                    <a:pt x="7563231" y="542290"/>
                  </a:moveTo>
                  <a:cubicBezTo>
                    <a:pt x="7547864" y="557530"/>
                    <a:pt x="7490206" y="686562"/>
                    <a:pt x="7507224" y="715264"/>
                  </a:cubicBezTo>
                  <a:cubicBezTo>
                    <a:pt x="7525639" y="709803"/>
                    <a:pt x="7436739" y="790321"/>
                    <a:pt x="7482586" y="888111"/>
                  </a:cubicBezTo>
                  <a:cubicBezTo>
                    <a:pt x="7469505" y="906018"/>
                    <a:pt x="7553833" y="924179"/>
                    <a:pt x="7546848" y="962025"/>
                  </a:cubicBezTo>
                  <a:cubicBezTo>
                    <a:pt x="7534529" y="981202"/>
                    <a:pt x="7489825" y="974979"/>
                    <a:pt x="7525639" y="1001014"/>
                  </a:cubicBezTo>
                  <a:cubicBezTo>
                    <a:pt x="7533132" y="1085469"/>
                    <a:pt x="7579233" y="1117346"/>
                    <a:pt x="7428357" y="1351280"/>
                  </a:cubicBezTo>
                  <a:cubicBezTo>
                    <a:pt x="7398639" y="1347343"/>
                    <a:pt x="7317740" y="1604645"/>
                    <a:pt x="7205979" y="1797050"/>
                  </a:cubicBezTo>
                  <a:cubicBezTo>
                    <a:pt x="7222108" y="1833372"/>
                    <a:pt x="7240015" y="1850009"/>
                    <a:pt x="7202296" y="1916684"/>
                  </a:cubicBezTo>
                  <a:cubicBezTo>
                    <a:pt x="7208900" y="1933448"/>
                    <a:pt x="7273035" y="1963420"/>
                    <a:pt x="7239634" y="2007743"/>
                  </a:cubicBezTo>
                  <a:cubicBezTo>
                    <a:pt x="7204201" y="2091436"/>
                    <a:pt x="7205852" y="2286381"/>
                    <a:pt x="7250048" y="2317750"/>
                  </a:cubicBezTo>
                  <a:cubicBezTo>
                    <a:pt x="7275576" y="2308987"/>
                    <a:pt x="7186167" y="2474976"/>
                    <a:pt x="7233031" y="2483866"/>
                  </a:cubicBezTo>
                  <a:cubicBezTo>
                    <a:pt x="7217790" y="2541143"/>
                    <a:pt x="7278496" y="2574417"/>
                    <a:pt x="7147940" y="2695575"/>
                  </a:cubicBezTo>
                  <a:cubicBezTo>
                    <a:pt x="7045959" y="2756535"/>
                    <a:pt x="7168641" y="2805176"/>
                    <a:pt x="7069073" y="2892044"/>
                  </a:cubicBezTo>
                  <a:cubicBezTo>
                    <a:pt x="7109587" y="2925826"/>
                    <a:pt x="7008621" y="2948432"/>
                    <a:pt x="7081139" y="3107690"/>
                  </a:cubicBezTo>
                  <a:cubicBezTo>
                    <a:pt x="7090664" y="3117088"/>
                    <a:pt x="7034657" y="3165983"/>
                    <a:pt x="7017766" y="3207639"/>
                  </a:cubicBezTo>
                  <a:cubicBezTo>
                    <a:pt x="7063232" y="3257296"/>
                    <a:pt x="7012940" y="3253994"/>
                    <a:pt x="6997446" y="3340354"/>
                  </a:cubicBezTo>
                  <a:cubicBezTo>
                    <a:pt x="6914515" y="3405251"/>
                    <a:pt x="6917309" y="3435350"/>
                    <a:pt x="6838696" y="3533013"/>
                  </a:cubicBezTo>
                  <a:cubicBezTo>
                    <a:pt x="6861556" y="3525774"/>
                    <a:pt x="6889496" y="3574161"/>
                    <a:pt x="6822313" y="3687572"/>
                  </a:cubicBezTo>
                  <a:cubicBezTo>
                    <a:pt x="6817867" y="3707257"/>
                    <a:pt x="6727190" y="3726307"/>
                    <a:pt x="6704838" y="3771265"/>
                  </a:cubicBezTo>
                  <a:cubicBezTo>
                    <a:pt x="6674739" y="3791585"/>
                    <a:pt x="6736079" y="3823716"/>
                    <a:pt x="6667881" y="3824732"/>
                  </a:cubicBezTo>
                  <a:cubicBezTo>
                    <a:pt x="6676516" y="3870960"/>
                    <a:pt x="6621398" y="3859911"/>
                    <a:pt x="6607683" y="3879977"/>
                  </a:cubicBezTo>
                  <a:cubicBezTo>
                    <a:pt x="6650990" y="3906901"/>
                    <a:pt x="6618478" y="3901313"/>
                    <a:pt x="6653657" y="3916553"/>
                  </a:cubicBezTo>
                  <a:cubicBezTo>
                    <a:pt x="6651371" y="3988689"/>
                    <a:pt x="6546469" y="4092829"/>
                    <a:pt x="6552819" y="4182491"/>
                  </a:cubicBezTo>
                  <a:cubicBezTo>
                    <a:pt x="6516370" y="4270502"/>
                    <a:pt x="6542785" y="4306443"/>
                    <a:pt x="6490208" y="4402836"/>
                  </a:cubicBezTo>
                  <a:cubicBezTo>
                    <a:pt x="6527419" y="4414266"/>
                    <a:pt x="6500748" y="4427982"/>
                    <a:pt x="6457696" y="4505960"/>
                  </a:cubicBezTo>
                  <a:cubicBezTo>
                    <a:pt x="6503289" y="4531741"/>
                    <a:pt x="6486271" y="4590542"/>
                    <a:pt x="6438519" y="4659376"/>
                  </a:cubicBezTo>
                  <a:cubicBezTo>
                    <a:pt x="6519417" y="4706620"/>
                    <a:pt x="6472682" y="4854575"/>
                    <a:pt x="6428232" y="4913630"/>
                  </a:cubicBezTo>
                  <a:cubicBezTo>
                    <a:pt x="6441440" y="4962525"/>
                    <a:pt x="6419596" y="5014341"/>
                    <a:pt x="6364732" y="5057902"/>
                  </a:cubicBezTo>
                  <a:cubicBezTo>
                    <a:pt x="6326251" y="5158740"/>
                    <a:pt x="6311772" y="5242179"/>
                    <a:pt x="6153531" y="5344667"/>
                  </a:cubicBezTo>
                  <a:cubicBezTo>
                    <a:pt x="6108953" y="5423534"/>
                    <a:pt x="6112764" y="5474842"/>
                    <a:pt x="6025007" y="5580126"/>
                  </a:cubicBezTo>
                  <a:cubicBezTo>
                    <a:pt x="5990082" y="5617336"/>
                    <a:pt x="5948298" y="5575808"/>
                    <a:pt x="5956046" y="5642229"/>
                  </a:cubicBezTo>
                  <a:cubicBezTo>
                    <a:pt x="5906770" y="5660898"/>
                    <a:pt x="5970270" y="5719572"/>
                    <a:pt x="5856605" y="5769483"/>
                  </a:cubicBezTo>
                  <a:cubicBezTo>
                    <a:pt x="5875401" y="5829681"/>
                    <a:pt x="5926582" y="5859272"/>
                    <a:pt x="5715762" y="5839333"/>
                  </a:cubicBezTo>
                  <a:cubicBezTo>
                    <a:pt x="4322445" y="5836539"/>
                    <a:pt x="2963291" y="5847588"/>
                    <a:pt x="1505204" y="5835142"/>
                  </a:cubicBezTo>
                  <a:cubicBezTo>
                    <a:pt x="1422400" y="5827522"/>
                    <a:pt x="1221740" y="5919724"/>
                    <a:pt x="1265555" y="5732399"/>
                  </a:cubicBezTo>
                  <a:cubicBezTo>
                    <a:pt x="1276477" y="4087495"/>
                    <a:pt x="1248029" y="2400427"/>
                    <a:pt x="1253236" y="760476"/>
                  </a:cubicBezTo>
                  <a:cubicBezTo>
                    <a:pt x="1408430" y="0"/>
                    <a:pt x="0" y="249174"/>
                    <a:pt x="6352667" y="210693"/>
                  </a:cubicBezTo>
                  <a:cubicBezTo>
                    <a:pt x="6709537" y="218821"/>
                    <a:pt x="7224776" y="185928"/>
                    <a:pt x="7545070" y="221488"/>
                  </a:cubicBezTo>
                  <a:cubicBezTo>
                    <a:pt x="7579741" y="234569"/>
                    <a:pt x="7569835" y="514604"/>
                    <a:pt x="7563231" y="54229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" name="TextBox 4"/>
          <p:cNvSpPr txBox="1"/>
          <p:nvPr/>
        </p:nvSpPr>
        <p:spPr>
          <a:xfrm>
            <a:off x="10421675" y="5723048"/>
            <a:ext cx="8064153" cy="1758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8892" lvl="1" indent="-429446" algn="ctr">
              <a:lnSpc>
                <a:spcPts val="4574"/>
              </a:lnSpc>
              <a:buFont typeface="Arial"/>
              <a:buChar char="•"/>
            </a:pPr>
            <a:r>
              <a:rPr lang="en-US" sz="3978">
                <a:solidFill>
                  <a:srgbClr val="1A401F"/>
                </a:solidFill>
                <a:latin typeface="Hatton"/>
              </a:rPr>
              <a:t>Overview of the project</a:t>
            </a:r>
          </a:p>
          <a:p>
            <a:pPr algn="ctr">
              <a:lnSpc>
                <a:spcPts val="4574"/>
              </a:lnSpc>
            </a:pPr>
            <a:endParaRPr lang="en-US" sz="3978">
              <a:solidFill>
                <a:srgbClr val="1A401F"/>
              </a:solidFill>
              <a:latin typeface="Hatton"/>
            </a:endParaRPr>
          </a:p>
          <a:p>
            <a:pPr marL="858892" lvl="1" indent="-429446" algn="ctr">
              <a:lnSpc>
                <a:spcPts val="4574"/>
              </a:lnSpc>
              <a:buFont typeface="Arial"/>
              <a:buChar char="•"/>
            </a:pPr>
            <a:r>
              <a:rPr lang="en-US" sz="3978">
                <a:solidFill>
                  <a:srgbClr val="1A401F"/>
                </a:solidFill>
                <a:latin typeface="Hatton"/>
              </a:rPr>
              <a:t>Goals of the project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442282" y="3318721"/>
            <a:ext cx="6647890" cy="1122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95"/>
              </a:lnSpc>
              <a:spcBef>
                <a:spcPct val="0"/>
              </a:spcBef>
            </a:pPr>
            <a:r>
              <a:rPr lang="en-US" sz="7213">
                <a:solidFill>
                  <a:srgbClr val="1A401F"/>
                </a:solidFill>
                <a:latin typeface="Hatton Bold"/>
              </a:rPr>
              <a:t>Introduction</a:t>
            </a:r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-79846" y="-107311"/>
            <a:ext cx="11960238" cy="10643736"/>
            <a:chOff x="0" y="0"/>
            <a:chExt cx="6349238" cy="5650357"/>
          </a:xfrm>
        </p:grpSpPr>
        <p:sp>
          <p:nvSpPr>
            <p:cNvPr id="7" name="Freeform 7"/>
            <p:cNvSpPr/>
            <p:nvPr/>
          </p:nvSpPr>
          <p:spPr>
            <a:xfrm>
              <a:off x="-1220470" y="-200914"/>
              <a:ext cx="7579741" cy="5919724"/>
            </a:xfrm>
            <a:custGeom>
              <a:avLst/>
              <a:gdLst/>
              <a:ahLst/>
              <a:cxnLst/>
              <a:rect l="l" t="t" r="r" b="b"/>
              <a:pathLst>
                <a:path w="7579741" h="5919724">
                  <a:moveTo>
                    <a:pt x="7563231" y="542290"/>
                  </a:moveTo>
                  <a:cubicBezTo>
                    <a:pt x="7547864" y="557530"/>
                    <a:pt x="7490206" y="686562"/>
                    <a:pt x="7507224" y="715264"/>
                  </a:cubicBezTo>
                  <a:cubicBezTo>
                    <a:pt x="7525639" y="709803"/>
                    <a:pt x="7436739" y="790321"/>
                    <a:pt x="7482586" y="888111"/>
                  </a:cubicBezTo>
                  <a:cubicBezTo>
                    <a:pt x="7469505" y="906018"/>
                    <a:pt x="7553833" y="924179"/>
                    <a:pt x="7546848" y="962025"/>
                  </a:cubicBezTo>
                  <a:cubicBezTo>
                    <a:pt x="7534529" y="981202"/>
                    <a:pt x="7489825" y="974979"/>
                    <a:pt x="7525639" y="1001014"/>
                  </a:cubicBezTo>
                  <a:cubicBezTo>
                    <a:pt x="7533132" y="1085469"/>
                    <a:pt x="7579233" y="1117346"/>
                    <a:pt x="7428357" y="1351280"/>
                  </a:cubicBezTo>
                  <a:cubicBezTo>
                    <a:pt x="7398639" y="1347343"/>
                    <a:pt x="7317740" y="1604645"/>
                    <a:pt x="7205979" y="1797050"/>
                  </a:cubicBezTo>
                  <a:cubicBezTo>
                    <a:pt x="7222108" y="1833372"/>
                    <a:pt x="7240015" y="1850009"/>
                    <a:pt x="7202296" y="1916684"/>
                  </a:cubicBezTo>
                  <a:cubicBezTo>
                    <a:pt x="7208900" y="1933448"/>
                    <a:pt x="7273035" y="1963420"/>
                    <a:pt x="7239634" y="2007743"/>
                  </a:cubicBezTo>
                  <a:cubicBezTo>
                    <a:pt x="7204201" y="2091436"/>
                    <a:pt x="7205852" y="2286381"/>
                    <a:pt x="7250048" y="2317750"/>
                  </a:cubicBezTo>
                  <a:cubicBezTo>
                    <a:pt x="7275576" y="2308987"/>
                    <a:pt x="7186167" y="2474976"/>
                    <a:pt x="7233031" y="2483866"/>
                  </a:cubicBezTo>
                  <a:cubicBezTo>
                    <a:pt x="7217790" y="2541143"/>
                    <a:pt x="7278496" y="2574417"/>
                    <a:pt x="7147940" y="2695575"/>
                  </a:cubicBezTo>
                  <a:cubicBezTo>
                    <a:pt x="7045959" y="2756535"/>
                    <a:pt x="7168641" y="2805176"/>
                    <a:pt x="7069073" y="2892044"/>
                  </a:cubicBezTo>
                  <a:cubicBezTo>
                    <a:pt x="7109587" y="2925826"/>
                    <a:pt x="7008621" y="2948432"/>
                    <a:pt x="7081139" y="3107690"/>
                  </a:cubicBezTo>
                  <a:cubicBezTo>
                    <a:pt x="7090664" y="3117088"/>
                    <a:pt x="7034657" y="3165983"/>
                    <a:pt x="7017766" y="3207639"/>
                  </a:cubicBezTo>
                  <a:cubicBezTo>
                    <a:pt x="7063232" y="3257296"/>
                    <a:pt x="7012940" y="3253994"/>
                    <a:pt x="6997446" y="3340354"/>
                  </a:cubicBezTo>
                  <a:cubicBezTo>
                    <a:pt x="6914515" y="3405251"/>
                    <a:pt x="6917309" y="3435350"/>
                    <a:pt x="6838696" y="3533013"/>
                  </a:cubicBezTo>
                  <a:cubicBezTo>
                    <a:pt x="6861556" y="3525774"/>
                    <a:pt x="6889496" y="3574161"/>
                    <a:pt x="6822313" y="3687572"/>
                  </a:cubicBezTo>
                  <a:cubicBezTo>
                    <a:pt x="6817867" y="3707257"/>
                    <a:pt x="6727190" y="3726307"/>
                    <a:pt x="6704838" y="3771265"/>
                  </a:cubicBezTo>
                  <a:cubicBezTo>
                    <a:pt x="6674739" y="3791585"/>
                    <a:pt x="6736079" y="3823716"/>
                    <a:pt x="6667881" y="3824732"/>
                  </a:cubicBezTo>
                  <a:cubicBezTo>
                    <a:pt x="6676516" y="3870960"/>
                    <a:pt x="6621398" y="3859911"/>
                    <a:pt x="6607683" y="3879977"/>
                  </a:cubicBezTo>
                  <a:cubicBezTo>
                    <a:pt x="6650990" y="3906901"/>
                    <a:pt x="6618478" y="3901313"/>
                    <a:pt x="6653657" y="3916553"/>
                  </a:cubicBezTo>
                  <a:cubicBezTo>
                    <a:pt x="6651371" y="3988689"/>
                    <a:pt x="6546469" y="4092829"/>
                    <a:pt x="6552819" y="4182491"/>
                  </a:cubicBezTo>
                  <a:cubicBezTo>
                    <a:pt x="6516370" y="4270502"/>
                    <a:pt x="6542785" y="4306443"/>
                    <a:pt x="6490208" y="4402836"/>
                  </a:cubicBezTo>
                  <a:cubicBezTo>
                    <a:pt x="6527419" y="4414266"/>
                    <a:pt x="6500748" y="4427982"/>
                    <a:pt x="6457696" y="4505960"/>
                  </a:cubicBezTo>
                  <a:cubicBezTo>
                    <a:pt x="6503289" y="4531741"/>
                    <a:pt x="6486271" y="4590542"/>
                    <a:pt x="6438519" y="4659376"/>
                  </a:cubicBezTo>
                  <a:cubicBezTo>
                    <a:pt x="6519417" y="4706620"/>
                    <a:pt x="6472682" y="4854575"/>
                    <a:pt x="6428232" y="4913630"/>
                  </a:cubicBezTo>
                  <a:cubicBezTo>
                    <a:pt x="6441440" y="4962525"/>
                    <a:pt x="6419596" y="5014341"/>
                    <a:pt x="6364732" y="5057902"/>
                  </a:cubicBezTo>
                  <a:cubicBezTo>
                    <a:pt x="6326251" y="5158740"/>
                    <a:pt x="6311772" y="5242179"/>
                    <a:pt x="6153531" y="5344667"/>
                  </a:cubicBezTo>
                  <a:cubicBezTo>
                    <a:pt x="6108953" y="5423534"/>
                    <a:pt x="6112764" y="5474842"/>
                    <a:pt x="6025007" y="5580126"/>
                  </a:cubicBezTo>
                  <a:cubicBezTo>
                    <a:pt x="5990082" y="5617336"/>
                    <a:pt x="5948298" y="5575808"/>
                    <a:pt x="5956046" y="5642229"/>
                  </a:cubicBezTo>
                  <a:cubicBezTo>
                    <a:pt x="5906770" y="5660898"/>
                    <a:pt x="5970270" y="5719572"/>
                    <a:pt x="5856605" y="5769483"/>
                  </a:cubicBezTo>
                  <a:cubicBezTo>
                    <a:pt x="5875401" y="5829681"/>
                    <a:pt x="5926582" y="5859272"/>
                    <a:pt x="5715762" y="5839333"/>
                  </a:cubicBezTo>
                  <a:cubicBezTo>
                    <a:pt x="4322445" y="5836539"/>
                    <a:pt x="2963291" y="5847588"/>
                    <a:pt x="1505204" y="5835142"/>
                  </a:cubicBezTo>
                  <a:cubicBezTo>
                    <a:pt x="1422400" y="5827522"/>
                    <a:pt x="1221740" y="5919724"/>
                    <a:pt x="1265555" y="5732399"/>
                  </a:cubicBezTo>
                  <a:cubicBezTo>
                    <a:pt x="1276477" y="4087495"/>
                    <a:pt x="1248029" y="2400427"/>
                    <a:pt x="1253236" y="760476"/>
                  </a:cubicBezTo>
                  <a:cubicBezTo>
                    <a:pt x="1408430" y="0"/>
                    <a:pt x="0" y="249174"/>
                    <a:pt x="6352667" y="210693"/>
                  </a:cubicBezTo>
                  <a:cubicBezTo>
                    <a:pt x="6709537" y="218821"/>
                    <a:pt x="7224776" y="185928"/>
                    <a:pt x="7545070" y="221488"/>
                  </a:cubicBezTo>
                  <a:cubicBezTo>
                    <a:pt x="7579741" y="234569"/>
                    <a:pt x="7569835" y="514604"/>
                    <a:pt x="7563231" y="542290"/>
                  </a:cubicBezTo>
                  <a:close/>
                </a:path>
              </a:pathLst>
            </a:custGeom>
            <a:blipFill>
              <a:blip r:embed="rId2"/>
              <a:stretch>
                <a:fillRect r="-33568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40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66381" y="3270326"/>
            <a:ext cx="7533963" cy="859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 Bold"/>
              </a:rPr>
              <a:t>Project Proposal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85748" y="5114925"/>
            <a:ext cx="7576915" cy="3482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3468" lvl="1" indent="-426734" algn="ctr">
              <a:lnSpc>
                <a:spcPts val="4546"/>
              </a:lnSpc>
              <a:buFont typeface="Arial"/>
              <a:buChar char="•"/>
            </a:pPr>
            <a:r>
              <a:rPr lang="en-US" sz="3953">
                <a:solidFill>
                  <a:srgbClr val="FFFFFF"/>
                </a:solidFill>
                <a:latin typeface="Hatton"/>
              </a:rPr>
              <a:t>Dataset</a:t>
            </a:r>
          </a:p>
          <a:p>
            <a:pPr algn="ctr">
              <a:lnSpc>
                <a:spcPts val="4546"/>
              </a:lnSpc>
            </a:pPr>
            <a:endParaRPr lang="en-US" sz="3953">
              <a:solidFill>
                <a:srgbClr val="FFFFFF"/>
              </a:solidFill>
              <a:latin typeface="Hatton"/>
            </a:endParaRPr>
          </a:p>
          <a:p>
            <a:pPr marL="853468" lvl="1" indent="-426734" algn="ctr">
              <a:lnSpc>
                <a:spcPts val="4546"/>
              </a:lnSpc>
              <a:buFont typeface="Arial"/>
              <a:buChar char="•"/>
            </a:pPr>
            <a:r>
              <a:rPr lang="en-US" sz="3953">
                <a:solidFill>
                  <a:srgbClr val="FFFFFF"/>
                </a:solidFill>
                <a:latin typeface="Hatton"/>
              </a:rPr>
              <a:t>Tools  and Techiques used</a:t>
            </a:r>
          </a:p>
          <a:p>
            <a:pPr algn="ctr">
              <a:lnSpc>
                <a:spcPts val="4546"/>
              </a:lnSpc>
            </a:pPr>
            <a:endParaRPr lang="en-US" sz="3953">
              <a:solidFill>
                <a:srgbClr val="FFFFFF"/>
              </a:solidFill>
              <a:latin typeface="Hatton"/>
            </a:endParaRPr>
          </a:p>
          <a:p>
            <a:pPr marL="853468" lvl="1" indent="-426734" algn="ctr">
              <a:lnSpc>
                <a:spcPts val="4546"/>
              </a:lnSpc>
              <a:buFont typeface="Arial"/>
              <a:buChar char="•"/>
            </a:pPr>
            <a:r>
              <a:rPr lang="en-US" sz="3953">
                <a:solidFill>
                  <a:srgbClr val="FFFFFF"/>
                </a:solidFill>
                <a:latin typeface="Hatton"/>
              </a:rPr>
              <a:t>Plan of Action</a:t>
            </a:r>
          </a:p>
          <a:p>
            <a:pPr algn="ctr">
              <a:lnSpc>
                <a:spcPts val="4546"/>
              </a:lnSpc>
            </a:pPr>
            <a:endParaRPr lang="en-US" sz="3953">
              <a:solidFill>
                <a:srgbClr val="FFFFFF"/>
              </a:solidFill>
              <a:latin typeface="Hatto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66022" y="1871602"/>
            <a:ext cx="7533963" cy="873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 Bold"/>
              </a:rPr>
              <a:t>Phase 1</a:t>
            </a:r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7427905" y="0"/>
            <a:ext cx="15500084" cy="10287000"/>
            <a:chOff x="0" y="0"/>
            <a:chExt cx="6351016" cy="4215003"/>
          </a:xfrm>
        </p:grpSpPr>
        <p:sp>
          <p:nvSpPr>
            <p:cNvPr id="6" name="Freeform 6"/>
            <p:cNvSpPr/>
            <p:nvPr/>
          </p:nvSpPr>
          <p:spPr>
            <a:xfrm>
              <a:off x="-39878" y="-19431"/>
              <a:ext cx="6437884" cy="4257040"/>
            </a:xfrm>
            <a:custGeom>
              <a:avLst/>
              <a:gdLst/>
              <a:ahLst/>
              <a:cxnLst/>
              <a:rect l="l" t="t" r="r" b="b"/>
              <a:pathLst>
                <a:path w="6437884" h="4257040">
                  <a:moveTo>
                    <a:pt x="6341491" y="4226433"/>
                  </a:moveTo>
                  <a:cubicBezTo>
                    <a:pt x="4280281" y="4234307"/>
                    <a:pt x="2233295" y="4225925"/>
                    <a:pt x="93726" y="4234434"/>
                  </a:cubicBezTo>
                  <a:cubicBezTo>
                    <a:pt x="61976" y="4223893"/>
                    <a:pt x="79883" y="4181729"/>
                    <a:pt x="73787" y="4144518"/>
                  </a:cubicBezTo>
                  <a:cubicBezTo>
                    <a:pt x="58674" y="4096766"/>
                    <a:pt x="0" y="4066413"/>
                    <a:pt x="84455" y="3977005"/>
                  </a:cubicBezTo>
                  <a:cubicBezTo>
                    <a:pt x="103759" y="3930650"/>
                    <a:pt x="120269" y="3876040"/>
                    <a:pt x="135001" y="3832352"/>
                  </a:cubicBezTo>
                  <a:cubicBezTo>
                    <a:pt x="199009" y="3782060"/>
                    <a:pt x="241046" y="3726561"/>
                    <a:pt x="303403" y="3660521"/>
                  </a:cubicBezTo>
                  <a:cubicBezTo>
                    <a:pt x="375158" y="3572129"/>
                    <a:pt x="324104" y="3492500"/>
                    <a:pt x="437642" y="3440049"/>
                  </a:cubicBezTo>
                  <a:cubicBezTo>
                    <a:pt x="421513" y="3404235"/>
                    <a:pt x="463931" y="3368803"/>
                    <a:pt x="443357" y="3323336"/>
                  </a:cubicBezTo>
                  <a:cubicBezTo>
                    <a:pt x="448564" y="3239008"/>
                    <a:pt x="446532" y="3244215"/>
                    <a:pt x="542036" y="3139313"/>
                  </a:cubicBezTo>
                  <a:cubicBezTo>
                    <a:pt x="552704" y="3089529"/>
                    <a:pt x="490728" y="3042285"/>
                    <a:pt x="618490" y="2959862"/>
                  </a:cubicBezTo>
                  <a:cubicBezTo>
                    <a:pt x="631444" y="2894965"/>
                    <a:pt x="651891" y="2868041"/>
                    <a:pt x="717296" y="2816606"/>
                  </a:cubicBezTo>
                  <a:cubicBezTo>
                    <a:pt x="760095" y="2811526"/>
                    <a:pt x="705993" y="2703703"/>
                    <a:pt x="768477" y="2618105"/>
                  </a:cubicBezTo>
                  <a:cubicBezTo>
                    <a:pt x="788924" y="2583307"/>
                    <a:pt x="731647" y="2538984"/>
                    <a:pt x="805815" y="2425954"/>
                  </a:cubicBezTo>
                  <a:cubicBezTo>
                    <a:pt x="828167" y="2378202"/>
                    <a:pt x="826262" y="2341753"/>
                    <a:pt x="830199" y="2276602"/>
                  </a:cubicBezTo>
                  <a:cubicBezTo>
                    <a:pt x="892810" y="2216277"/>
                    <a:pt x="930021" y="2166239"/>
                    <a:pt x="939419" y="2060575"/>
                  </a:cubicBezTo>
                  <a:cubicBezTo>
                    <a:pt x="995426" y="1975866"/>
                    <a:pt x="1038860" y="1964182"/>
                    <a:pt x="990346" y="1833245"/>
                  </a:cubicBezTo>
                  <a:cubicBezTo>
                    <a:pt x="1048893" y="1747012"/>
                    <a:pt x="1075944" y="1582674"/>
                    <a:pt x="1133094" y="1484757"/>
                  </a:cubicBezTo>
                  <a:cubicBezTo>
                    <a:pt x="1107313" y="1420749"/>
                    <a:pt x="1137666" y="1331595"/>
                    <a:pt x="1097915" y="1262126"/>
                  </a:cubicBezTo>
                  <a:cubicBezTo>
                    <a:pt x="1152017" y="1137285"/>
                    <a:pt x="1106678" y="1185418"/>
                    <a:pt x="1083310" y="985647"/>
                  </a:cubicBezTo>
                  <a:cubicBezTo>
                    <a:pt x="1082167" y="963549"/>
                    <a:pt x="1056386" y="939292"/>
                    <a:pt x="1024890" y="914908"/>
                  </a:cubicBezTo>
                  <a:cubicBezTo>
                    <a:pt x="1037971" y="909828"/>
                    <a:pt x="1042289" y="837819"/>
                    <a:pt x="997966" y="824738"/>
                  </a:cubicBezTo>
                  <a:cubicBezTo>
                    <a:pt x="889762" y="775462"/>
                    <a:pt x="898525" y="645160"/>
                    <a:pt x="794512" y="570230"/>
                  </a:cubicBezTo>
                  <a:cubicBezTo>
                    <a:pt x="823976" y="457327"/>
                    <a:pt x="732790" y="389001"/>
                    <a:pt x="688467" y="295021"/>
                  </a:cubicBezTo>
                  <a:cubicBezTo>
                    <a:pt x="660527" y="270637"/>
                    <a:pt x="726694" y="269367"/>
                    <a:pt x="731393" y="248666"/>
                  </a:cubicBezTo>
                  <a:cubicBezTo>
                    <a:pt x="734568" y="241046"/>
                    <a:pt x="756920" y="170688"/>
                    <a:pt x="738759" y="154051"/>
                  </a:cubicBezTo>
                  <a:cubicBezTo>
                    <a:pt x="703199" y="134239"/>
                    <a:pt x="730504" y="110744"/>
                    <a:pt x="739902" y="77724"/>
                  </a:cubicBezTo>
                  <a:cubicBezTo>
                    <a:pt x="748411" y="61595"/>
                    <a:pt x="697992" y="2794"/>
                    <a:pt x="775589" y="25781"/>
                  </a:cubicBezTo>
                  <a:cubicBezTo>
                    <a:pt x="2374773" y="16129"/>
                    <a:pt x="3964559" y="29464"/>
                    <a:pt x="5604891" y="21336"/>
                  </a:cubicBezTo>
                  <a:cubicBezTo>
                    <a:pt x="5854573" y="38608"/>
                    <a:pt x="6136005" y="0"/>
                    <a:pt x="6383401" y="33782"/>
                  </a:cubicBezTo>
                  <a:cubicBezTo>
                    <a:pt x="6383909" y="571754"/>
                    <a:pt x="6385306" y="1170305"/>
                    <a:pt x="6384544" y="1710944"/>
                  </a:cubicBezTo>
                  <a:cubicBezTo>
                    <a:pt x="6386703" y="2484501"/>
                    <a:pt x="6379464" y="3261995"/>
                    <a:pt x="6388608" y="4038473"/>
                  </a:cubicBezTo>
                  <a:cubicBezTo>
                    <a:pt x="6357747" y="4044061"/>
                    <a:pt x="6437884" y="4257040"/>
                    <a:pt x="6341491" y="4226433"/>
                  </a:cubicBezTo>
                  <a:close/>
                </a:path>
              </a:pathLst>
            </a:custGeom>
            <a:blipFill>
              <a:blip r:embed="rId2"/>
              <a:stretch>
                <a:fillRect t="-287" b="-287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E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4205067" y="-107311"/>
            <a:ext cx="11800546" cy="10501622"/>
            <a:chOff x="0" y="0"/>
            <a:chExt cx="6349238" cy="5650357"/>
          </a:xfrm>
        </p:grpSpPr>
        <p:sp>
          <p:nvSpPr>
            <p:cNvPr id="3" name="Freeform 3"/>
            <p:cNvSpPr/>
            <p:nvPr/>
          </p:nvSpPr>
          <p:spPr>
            <a:xfrm>
              <a:off x="-1220470" y="-200914"/>
              <a:ext cx="7579741" cy="5919724"/>
            </a:xfrm>
            <a:custGeom>
              <a:avLst/>
              <a:gdLst/>
              <a:ahLst/>
              <a:cxnLst/>
              <a:rect l="l" t="t" r="r" b="b"/>
              <a:pathLst>
                <a:path w="7579741" h="5919724">
                  <a:moveTo>
                    <a:pt x="7563231" y="542290"/>
                  </a:moveTo>
                  <a:cubicBezTo>
                    <a:pt x="7547864" y="557530"/>
                    <a:pt x="7490206" y="686562"/>
                    <a:pt x="7507224" y="715264"/>
                  </a:cubicBezTo>
                  <a:cubicBezTo>
                    <a:pt x="7525639" y="709803"/>
                    <a:pt x="7436739" y="790321"/>
                    <a:pt x="7482586" y="888111"/>
                  </a:cubicBezTo>
                  <a:cubicBezTo>
                    <a:pt x="7469505" y="906018"/>
                    <a:pt x="7553833" y="924179"/>
                    <a:pt x="7546848" y="962025"/>
                  </a:cubicBezTo>
                  <a:cubicBezTo>
                    <a:pt x="7534529" y="981202"/>
                    <a:pt x="7489825" y="974979"/>
                    <a:pt x="7525639" y="1001014"/>
                  </a:cubicBezTo>
                  <a:cubicBezTo>
                    <a:pt x="7533132" y="1085469"/>
                    <a:pt x="7579233" y="1117346"/>
                    <a:pt x="7428357" y="1351280"/>
                  </a:cubicBezTo>
                  <a:cubicBezTo>
                    <a:pt x="7398639" y="1347343"/>
                    <a:pt x="7317740" y="1604645"/>
                    <a:pt x="7205979" y="1797050"/>
                  </a:cubicBezTo>
                  <a:cubicBezTo>
                    <a:pt x="7222108" y="1833372"/>
                    <a:pt x="7240015" y="1850009"/>
                    <a:pt x="7202296" y="1916684"/>
                  </a:cubicBezTo>
                  <a:cubicBezTo>
                    <a:pt x="7208900" y="1933448"/>
                    <a:pt x="7273035" y="1963420"/>
                    <a:pt x="7239634" y="2007743"/>
                  </a:cubicBezTo>
                  <a:cubicBezTo>
                    <a:pt x="7204201" y="2091436"/>
                    <a:pt x="7205852" y="2286381"/>
                    <a:pt x="7250048" y="2317750"/>
                  </a:cubicBezTo>
                  <a:cubicBezTo>
                    <a:pt x="7275576" y="2308987"/>
                    <a:pt x="7186167" y="2474976"/>
                    <a:pt x="7233031" y="2483866"/>
                  </a:cubicBezTo>
                  <a:cubicBezTo>
                    <a:pt x="7217790" y="2541143"/>
                    <a:pt x="7278496" y="2574417"/>
                    <a:pt x="7147940" y="2695575"/>
                  </a:cubicBezTo>
                  <a:cubicBezTo>
                    <a:pt x="7045959" y="2756535"/>
                    <a:pt x="7168641" y="2805176"/>
                    <a:pt x="7069073" y="2892044"/>
                  </a:cubicBezTo>
                  <a:cubicBezTo>
                    <a:pt x="7109587" y="2925826"/>
                    <a:pt x="7008621" y="2948432"/>
                    <a:pt x="7081139" y="3107690"/>
                  </a:cubicBezTo>
                  <a:cubicBezTo>
                    <a:pt x="7090664" y="3117088"/>
                    <a:pt x="7034657" y="3165983"/>
                    <a:pt x="7017766" y="3207639"/>
                  </a:cubicBezTo>
                  <a:cubicBezTo>
                    <a:pt x="7063232" y="3257296"/>
                    <a:pt x="7012940" y="3253994"/>
                    <a:pt x="6997446" y="3340354"/>
                  </a:cubicBezTo>
                  <a:cubicBezTo>
                    <a:pt x="6914515" y="3405251"/>
                    <a:pt x="6917309" y="3435350"/>
                    <a:pt x="6838696" y="3533013"/>
                  </a:cubicBezTo>
                  <a:cubicBezTo>
                    <a:pt x="6861556" y="3525774"/>
                    <a:pt x="6889496" y="3574161"/>
                    <a:pt x="6822313" y="3687572"/>
                  </a:cubicBezTo>
                  <a:cubicBezTo>
                    <a:pt x="6817867" y="3707257"/>
                    <a:pt x="6727190" y="3726307"/>
                    <a:pt x="6704838" y="3771265"/>
                  </a:cubicBezTo>
                  <a:cubicBezTo>
                    <a:pt x="6674739" y="3791585"/>
                    <a:pt x="6736079" y="3823716"/>
                    <a:pt x="6667881" y="3824732"/>
                  </a:cubicBezTo>
                  <a:cubicBezTo>
                    <a:pt x="6676516" y="3870960"/>
                    <a:pt x="6621398" y="3859911"/>
                    <a:pt x="6607683" y="3879977"/>
                  </a:cubicBezTo>
                  <a:cubicBezTo>
                    <a:pt x="6650990" y="3906901"/>
                    <a:pt x="6618478" y="3901313"/>
                    <a:pt x="6653657" y="3916553"/>
                  </a:cubicBezTo>
                  <a:cubicBezTo>
                    <a:pt x="6651371" y="3988689"/>
                    <a:pt x="6546469" y="4092829"/>
                    <a:pt x="6552819" y="4182491"/>
                  </a:cubicBezTo>
                  <a:cubicBezTo>
                    <a:pt x="6516370" y="4270502"/>
                    <a:pt x="6542785" y="4306443"/>
                    <a:pt x="6490208" y="4402836"/>
                  </a:cubicBezTo>
                  <a:cubicBezTo>
                    <a:pt x="6527419" y="4414266"/>
                    <a:pt x="6500748" y="4427982"/>
                    <a:pt x="6457696" y="4505960"/>
                  </a:cubicBezTo>
                  <a:cubicBezTo>
                    <a:pt x="6503289" y="4531741"/>
                    <a:pt x="6486271" y="4590542"/>
                    <a:pt x="6438519" y="4659376"/>
                  </a:cubicBezTo>
                  <a:cubicBezTo>
                    <a:pt x="6519417" y="4706620"/>
                    <a:pt x="6472682" y="4854575"/>
                    <a:pt x="6428232" y="4913630"/>
                  </a:cubicBezTo>
                  <a:cubicBezTo>
                    <a:pt x="6441440" y="4962525"/>
                    <a:pt x="6419596" y="5014341"/>
                    <a:pt x="6364732" y="5057902"/>
                  </a:cubicBezTo>
                  <a:cubicBezTo>
                    <a:pt x="6326251" y="5158740"/>
                    <a:pt x="6311772" y="5242179"/>
                    <a:pt x="6153531" y="5344667"/>
                  </a:cubicBezTo>
                  <a:cubicBezTo>
                    <a:pt x="6108953" y="5423534"/>
                    <a:pt x="6112764" y="5474842"/>
                    <a:pt x="6025007" y="5580126"/>
                  </a:cubicBezTo>
                  <a:cubicBezTo>
                    <a:pt x="5990082" y="5617336"/>
                    <a:pt x="5948298" y="5575808"/>
                    <a:pt x="5956046" y="5642229"/>
                  </a:cubicBezTo>
                  <a:cubicBezTo>
                    <a:pt x="5906770" y="5660898"/>
                    <a:pt x="5970270" y="5719572"/>
                    <a:pt x="5856605" y="5769483"/>
                  </a:cubicBezTo>
                  <a:cubicBezTo>
                    <a:pt x="5875401" y="5829681"/>
                    <a:pt x="5926582" y="5859272"/>
                    <a:pt x="5715762" y="5839333"/>
                  </a:cubicBezTo>
                  <a:cubicBezTo>
                    <a:pt x="4322445" y="5836539"/>
                    <a:pt x="2963291" y="5847588"/>
                    <a:pt x="1505204" y="5835142"/>
                  </a:cubicBezTo>
                  <a:cubicBezTo>
                    <a:pt x="1422400" y="5827522"/>
                    <a:pt x="1221740" y="5919724"/>
                    <a:pt x="1265555" y="5732399"/>
                  </a:cubicBezTo>
                  <a:cubicBezTo>
                    <a:pt x="1276477" y="4087495"/>
                    <a:pt x="1248029" y="2400427"/>
                    <a:pt x="1253236" y="760476"/>
                  </a:cubicBezTo>
                  <a:cubicBezTo>
                    <a:pt x="1408430" y="0"/>
                    <a:pt x="0" y="249174"/>
                    <a:pt x="6352667" y="210693"/>
                  </a:cubicBezTo>
                  <a:cubicBezTo>
                    <a:pt x="6709537" y="218821"/>
                    <a:pt x="7224776" y="185928"/>
                    <a:pt x="7545070" y="221488"/>
                  </a:cubicBezTo>
                  <a:cubicBezTo>
                    <a:pt x="7579741" y="234569"/>
                    <a:pt x="7569835" y="514604"/>
                    <a:pt x="7563231" y="542290"/>
                  </a:cubicBezTo>
                  <a:close/>
                </a:path>
              </a:pathLst>
            </a:custGeom>
            <a:blipFill>
              <a:blip r:embed="rId2"/>
              <a:stretch>
                <a:fillRect l="-16909" r="-16909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518397" y="2705829"/>
            <a:ext cx="12393063" cy="1001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70"/>
              </a:lnSpc>
              <a:spcBef>
                <a:spcPct val="0"/>
              </a:spcBef>
            </a:pPr>
            <a:r>
              <a:rPr lang="en-US" sz="5550">
                <a:solidFill>
                  <a:srgbClr val="FFFFFF"/>
                </a:solidFill>
                <a:latin typeface="Hatton Bold"/>
              </a:rPr>
              <a:t>Initial Model Development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18397" y="4478640"/>
            <a:ext cx="11360602" cy="353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9556" lvl="1" indent="-429778" algn="ctr">
              <a:lnSpc>
                <a:spcPts val="5573"/>
              </a:lnSpc>
              <a:buFont typeface="Arial"/>
              <a:buChar char="•"/>
            </a:pPr>
            <a:r>
              <a:rPr lang="en-US" sz="3981">
                <a:solidFill>
                  <a:srgbClr val="FFFFFF"/>
                </a:solidFill>
                <a:latin typeface="Hatton"/>
              </a:rPr>
              <a:t>Data Preparation:  Augmentation</a:t>
            </a:r>
          </a:p>
          <a:p>
            <a:pPr algn="ctr">
              <a:lnSpc>
                <a:spcPts val="5573"/>
              </a:lnSpc>
            </a:pPr>
            <a:endParaRPr lang="en-US" sz="3981">
              <a:solidFill>
                <a:srgbClr val="FFFFFF"/>
              </a:solidFill>
              <a:latin typeface="Hatton"/>
            </a:endParaRPr>
          </a:p>
          <a:p>
            <a:pPr marL="859556" lvl="1" indent="-429778" algn="ctr">
              <a:lnSpc>
                <a:spcPts val="5573"/>
              </a:lnSpc>
              <a:buFont typeface="Arial"/>
              <a:buChar char="•"/>
            </a:pPr>
            <a:r>
              <a:rPr lang="en-US" sz="3981">
                <a:solidFill>
                  <a:srgbClr val="FFFFFF"/>
                </a:solidFill>
                <a:latin typeface="Hatton"/>
              </a:rPr>
              <a:t>Model Architecture: Creating CNN model</a:t>
            </a:r>
          </a:p>
          <a:p>
            <a:pPr algn="ctr">
              <a:lnSpc>
                <a:spcPts val="5573"/>
              </a:lnSpc>
            </a:pPr>
            <a:endParaRPr lang="en-US" sz="3981">
              <a:solidFill>
                <a:srgbClr val="FFFFFF"/>
              </a:solidFill>
              <a:latin typeface="Hatton"/>
            </a:endParaRPr>
          </a:p>
          <a:p>
            <a:pPr marL="859556" lvl="1" indent="-429778" algn="ctr">
              <a:lnSpc>
                <a:spcPts val="5573"/>
              </a:lnSpc>
              <a:buFont typeface="Arial"/>
              <a:buChar char="•"/>
            </a:pPr>
            <a:r>
              <a:rPr lang="en-US" sz="3981">
                <a:solidFill>
                  <a:srgbClr val="FFFFFF"/>
                </a:solidFill>
                <a:latin typeface="Hatton"/>
              </a:rPr>
              <a:t>Training of the Model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27993" y="1078268"/>
            <a:ext cx="12152304" cy="2000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25"/>
              </a:lnSpc>
              <a:spcBef>
                <a:spcPct val="0"/>
              </a:spcBef>
            </a:pPr>
            <a:r>
              <a:rPr lang="en-US" sz="5589">
                <a:solidFill>
                  <a:srgbClr val="FFFFFF"/>
                </a:solidFill>
                <a:latin typeface="Hatton Bold"/>
              </a:rPr>
              <a:t>Phase 2</a:t>
            </a:r>
          </a:p>
          <a:p>
            <a:pPr algn="ctr">
              <a:lnSpc>
                <a:spcPts val="7825"/>
              </a:lnSpc>
              <a:spcBef>
                <a:spcPct val="0"/>
              </a:spcBef>
            </a:pPr>
            <a:endParaRPr lang="en-US" sz="5589">
              <a:solidFill>
                <a:srgbClr val="FFFFFF"/>
              </a:solidFill>
              <a:latin typeface="Hatton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E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61971" y="2157723"/>
            <a:ext cx="7082029" cy="7100577"/>
          </a:xfrm>
          <a:custGeom>
            <a:avLst/>
            <a:gdLst/>
            <a:ahLst/>
            <a:cxnLst/>
            <a:rect l="l" t="t" r="r" b="b"/>
            <a:pathLst>
              <a:path w="7082029" h="7100577">
                <a:moveTo>
                  <a:pt x="0" y="0"/>
                </a:moveTo>
                <a:lnTo>
                  <a:pt x="7082029" y="0"/>
                </a:lnTo>
                <a:lnTo>
                  <a:pt x="7082029" y="7100577"/>
                </a:lnTo>
                <a:lnTo>
                  <a:pt x="0" y="71005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" r="-98" b="-558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730018" y="2157723"/>
            <a:ext cx="7137178" cy="7100577"/>
          </a:xfrm>
          <a:custGeom>
            <a:avLst/>
            <a:gdLst/>
            <a:ahLst/>
            <a:cxnLst/>
            <a:rect l="l" t="t" r="r" b="b"/>
            <a:pathLst>
              <a:path w="7137178" h="7100577">
                <a:moveTo>
                  <a:pt x="0" y="0"/>
                </a:moveTo>
                <a:lnTo>
                  <a:pt x="7137179" y="0"/>
                </a:lnTo>
                <a:lnTo>
                  <a:pt x="7137179" y="7100577"/>
                </a:lnTo>
                <a:lnTo>
                  <a:pt x="0" y="71005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-1384702" y="819150"/>
            <a:ext cx="7459238" cy="933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38"/>
              </a:lnSpc>
              <a:spcBef>
                <a:spcPct val="0"/>
              </a:spcBef>
            </a:pPr>
            <a:r>
              <a:rPr lang="en-US" sz="5946">
                <a:solidFill>
                  <a:srgbClr val="FFFFFF"/>
                </a:solidFill>
                <a:latin typeface="Hatton Bold"/>
              </a:rPr>
              <a:t>Code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6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378653" y="5273126"/>
            <a:ext cx="6458539" cy="3985174"/>
          </a:xfrm>
          <a:custGeom>
            <a:avLst/>
            <a:gdLst/>
            <a:ahLst/>
            <a:cxnLst/>
            <a:rect l="l" t="t" r="r" b="b"/>
            <a:pathLst>
              <a:path w="6458539" h="3985174">
                <a:moveTo>
                  <a:pt x="0" y="0"/>
                </a:moveTo>
                <a:lnTo>
                  <a:pt x="6458539" y="0"/>
                </a:lnTo>
                <a:lnTo>
                  <a:pt x="6458539" y="3985174"/>
                </a:lnTo>
                <a:lnTo>
                  <a:pt x="0" y="39851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378653" y="1260850"/>
            <a:ext cx="6458539" cy="3548359"/>
          </a:xfrm>
          <a:custGeom>
            <a:avLst/>
            <a:gdLst/>
            <a:ahLst/>
            <a:cxnLst/>
            <a:rect l="l" t="t" r="r" b="b"/>
            <a:pathLst>
              <a:path w="6458539" h="3548359">
                <a:moveTo>
                  <a:pt x="0" y="0"/>
                </a:moveTo>
                <a:lnTo>
                  <a:pt x="6458539" y="0"/>
                </a:lnTo>
                <a:lnTo>
                  <a:pt x="6458539" y="3548359"/>
                </a:lnTo>
                <a:lnTo>
                  <a:pt x="0" y="35483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08" r="-130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41640" y="4372877"/>
            <a:ext cx="8964260" cy="231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1072" lvl="1" indent="-560536" algn="ctr">
              <a:lnSpc>
                <a:spcPts val="5971"/>
              </a:lnSpc>
              <a:buFont typeface="Arial"/>
              <a:buChar char="•"/>
            </a:pPr>
            <a:r>
              <a:rPr lang="en-US" sz="5192">
                <a:solidFill>
                  <a:srgbClr val="FFFFFF"/>
                </a:solidFill>
                <a:latin typeface="Hatton"/>
              </a:rPr>
              <a:t>Confusion Matrix</a:t>
            </a:r>
          </a:p>
          <a:p>
            <a:pPr algn="ctr">
              <a:lnSpc>
                <a:spcPts val="5971"/>
              </a:lnSpc>
            </a:pPr>
            <a:endParaRPr lang="en-US" sz="5192">
              <a:solidFill>
                <a:srgbClr val="FFFFFF"/>
              </a:solidFill>
              <a:latin typeface="Hatton"/>
            </a:endParaRPr>
          </a:p>
          <a:p>
            <a:pPr marL="1121072" lvl="1" indent="-560536" algn="ctr">
              <a:lnSpc>
                <a:spcPts val="5971"/>
              </a:lnSpc>
              <a:buFont typeface="Arial"/>
              <a:buChar char="•"/>
            </a:pPr>
            <a:r>
              <a:rPr lang="en-US" sz="5192">
                <a:solidFill>
                  <a:srgbClr val="FFFFFF"/>
                </a:solidFill>
                <a:latin typeface="Hatton"/>
              </a:rPr>
              <a:t>Classification Report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632" y="1979911"/>
            <a:ext cx="9091272" cy="873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1"/>
              </a:lnSpc>
              <a:spcBef>
                <a:spcPct val="0"/>
              </a:spcBef>
            </a:pPr>
            <a:r>
              <a:rPr lang="en-US" sz="5592">
                <a:solidFill>
                  <a:srgbClr val="FFFFFF"/>
                </a:solidFill>
                <a:latin typeface="Hatton Bold"/>
              </a:rPr>
              <a:t>Results and Evaluatio</a:t>
            </a:r>
            <a:r>
              <a:rPr lang="en-US" sz="5592">
                <a:solidFill>
                  <a:srgbClr val="FFFFFF"/>
                </a:solidFill>
                <a:latin typeface="Hatton"/>
              </a:rPr>
              <a:t>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40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198712" y="8126455"/>
            <a:ext cx="18486712" cy="6981436"/>
            <a:chOff x="0" y="0"/>
            <a:chExt cx="6347206" cy="2396998"/>
          </a:xfrm>
        </p:grpSpPr>
        <p:sp>
          <p:nvSpPr>
            <p:cNvPr id="3" name="Freeform 3"/>
            <p:cNvSpPr/>
            <p:nvPr/>
          </p:nvSpPr>
          <p:spPr>
            <a:xfrm>
              <a:off x="-102743" y="-211963"/>
              <a:ext cx="6678549" cy="2641092"/>
            </a:xfrm>
            <a:custGeom>
              <a:avLst/>
              <a:gdLst/>
              <a:ahLst/>
              <a:cxnLst/>
              <a:rect l="l" t="t" r="r" b="b"/>
              <a:pathLst>
                <a:path w="6678549" h="2641092">
                  <a:moveTo>
                    <a:pt x="6449568" y="2580767"/>
                  </a:moveTo>
                  <a:cubicBezTo>
                    <a:pt x="6379591" y="9525"/>
                    <a:pt x="6678549" y="646303"/>
                    <a:pt x="5719826" y="667893"/>
                  </a:cubicBezTo>
                  <a:cubicBezTo>
                    <a:pt x="5719826" y="668274"/>
                    <a:pt x="5719953" y="668528"/>
                    <a:pt x="5720080" y="669036"/>
                  </a:cubicBezTo>
                  <a:cubicBezTo>
                    <a:pt x="5719826" y="669417"/>
                    <a:pt x="5719699" y="668655"/>
                    <a:pt x="5719445" y="667893"/>
                  </a:cubicBezTo>
                  <a:cubicBezTo>
                    <a:pt x="5691505" y="668528"/>
                    <a:pt x="5662422" y="668655"/>
                    <a:pt x="5632069" y="668147"/>
                  </a:cubicBezTo>
                  <a:cubicBezTo>
                    <a:pt x="5353939" y="731774"/>
                    <a:pt x="5655310" y="787908"/>
                    <a:pt x="5138420" y="658876"/>
                  </a:cubicBezTo>
                  <a:cubicBezTo>
                    <a:pt x="5107686" y="701294"/>
                    <a:pt x="4847590" y="611505"/>
                    <a:pt x="4790440" y="557276"/>
                  </a:cubicBezTo>
                  <a:cubicBezTo>
                    <a:pt x="4726051" y="605155"/>
                    <a:pt x="4407408" y="596773"/>
                    <a:pt x="4229735" y="540385"/>
                  </a:cubicBezTo>
                  <a:cubicBezTo>
                    <a:pt x="4230116" y="541147"/>
                    <a:pt x="4229989" y="542417"/>
                    <a:pt x="4229100" y="544703"/>
                  </a:cubicBezTo>
                  <a:cubicBezTo>
                    <a:pt x="4227449" y="544068"/>
                    <a:pt x="4225544" y="547116"/>
                    <a:pt x="4225163" y="539877"/>
                  </a:cubicBezTo>
                  <a:cubicBezTo>
                    <a:pt x="4225672" y="540004"/>
                    <a:pt x="4226560" y="539750"/>
                    <a:pt x="4227323" y="539623"/>
                  </a:cubicBezTo>
                  <a:cubicBezTo>
                    <a:pt x="4189985" y="527558"/>
                    <a:pt x="4158869" y="513461"/>
                    <a:pt x="4138042" y="497205"/>
                  </a:cubicBezTo>
                  <a:cubicBezTo>
                    <a:pt x="3772917" y="629158"/>
                    <a:pt x="4120007" y="802767"/>
                    <a:pt x="3447416" y="591947"/>
                  </a:cubicBezTo>
                  <a:cubicBezTo>
                    <a:pt x="2977389" y="756412"/>
                    <a:pt x="2897887" y="467614"/>
                    <a:pt x="2635251" y="559943"/>
                  </a:cubicBezTo>
                  <a:cubicBezTo>
                    <a:pt x="2396999" y="433705"/>
                    <a:pt x="2152651" y="453517"/>
                    <a:pt x="1887602" y="430403"/>
                  </a:cubicBezTo>
                  <a:cubicBezTo>
                    <a:pt x="1865250" y="388239"/>
                    <a:pt x="1846327" y="363982"/>
                    <a:pt x="1827912" y="352298"/>
                  </a:cubicBezTo>
                  <a:cubicBezTo>
                    <a:pt x="1828039" y="353314"/>
                    <a:pt x="1828039" y="354203"/>
                    <a:pt x="1827531" y="352044"/>
                  </a:cubicBezTo>
                  <a:cubicBezTo>
                    <a:pt x="1769238" y="315468"/>
                    <a:pt x="1713993" y="403860"/>
                    <a:pt x="1561847" y="455930"/>
                  </a:cubicBezTo>
                  <a:cubicBezTo>
                    <a:pt x="1529462" y="436626"/>
                    <a:pt x="1503554" y="423418"/>
                    <a:pt x="1480948" y="414401"/>
                  </a:cubicBezTo>
                  <a:lnTo>
                    <a:pt x="1480821" y="414401"/>
                  </a:lnTo>
                  <a:lnTo>
                    <a:pt x="1480694" y="414274"/>
                  </a:lnTo>
                  <a:cubicBezTo>
                    <a:pt x="1393572" y="379349"/>
                    <a:pt x="1356234" y="408305"/>
                    <a:pt x="1190118" y="405638"/>
                  </a:cubicBezTo>
                  <a:cubicBezTo>
                    <a:pt x="1065531" y="360807"/>
                    <a:pt x="981457" y="508381"/>
                    <a:pt x="744602" y="355727"/>
                  </a:cubicBezTo>
                  <a:cubicBezTo>
                    <a:pt x="669037" y="352171"/>
                    <a:pt x="718186" y="292100"/>
                    <a:pt x="497333" y="289306"/>
                  </a:cubicBezTo>
                  <a:cubicBezTo>
                    <a:pt x="398018" y="252857"/>
                    <a:pt x="356108" y="231775"/>
                    <a:pt x="290703" y="226441"/>
                  </a:cubicBezTo>
                  <a:cubicBezTo>
                    <a:pt x="290703" y="226568"/>
                    <a:pt x="290703" y="226568"/>
                    <a:pt x="290703" y="226695"/>
                  </a:cubicBezTo>
                  <a:cubicBezTo>
                    <a:pt x="290576" y="226949"/>
                    <a:pt x="290576" y="226695"/>
                    <a:pt x="290449" y="226314"/>
                  </a:cubicBezTo>
                  <a:cubicBezTo>
                    <a:pt x="265938" y="224409"/>
                    <a:pt x="238379" y="224536"/>
                    <a:pt x="203073" y="226949"/>
                  </a:cubicBezTo>
                  <a:cubicBezTo>
                    <a:pt x="0" y="0"/>
                    <a:pt x="169164" y="2421509"/>
                    <a:pt x="162941" y="2601976"/>
                  </a:cubicBezTo>
                  <a:cubicBezTo>
                    <a:pt x="538099" y="2582799"/>
                    <a:pt x="6508623" y="2641092"/>
                    <a:pt x="6449568" y="2580767"/>
                  </a:cubicBezTo>
                  <a:close/>
                  <a:moveTo>
                    <a:pt x="593598" y="304546"/>
                  </a:moveTo>
                  <a:cubicBezTo>
                    <a:pt x="592836" y="304673"/>
                    <a:pt x="592963" y="298831"/>
                    <a:pt x="593598" y="304546"/>
                  </a:cubicBezTo>
                  <a:lnTo>
                    <a:pt x="593598" y="304546"/>
                  </a:lnTo>
                  <a:close/>
                </a:path>
              </a:pathLst>
            </a:custGeom>
            <a:blipFill>
              <a:blip r:embed="rId2"/>
              <a:stretch>
                <a:fillRect t="-38376" b="-38376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9970017" y="2847053"/>
            <a:ext cx="7289283" cy="5751459"/>
          </a:xfrm>
          <a:custGeom>
            <a:avLst/>
            <a:gdLst/>
            <a:ahLst/>
            <a:cxnLst/>
            <a:rect l="l" t="t" r="r" b="b"/>
            <a:pathLst>
              <a:path w="7289283" h="5751459">
                <a:moveTo>
                  <a:pt x="0" y="0"/>
                </a:moveTo>
                <a:lnTo>
                  <a:pt x="7289283" y="0"/>
                </a:lnTo>
                <a:lnTo>
                  <a:pt x="7289283" y="5751460"/>
                </a:lnTo>
                <a:lnTo>
                  <a:pt x="0" y="57514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44066" y="1665039"/>
            <a:ext cx="10329153" cy="1654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5592">
                <a:solidFill>
                  <a:srgbClr val="FFFFFF"/>
                </a:solidFill>
                <a:latin typeface="Hatton Bold"/>
              </a:rPr>
              <a:t>Training And Validation Accuracy Graph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62955" y="4624036"/>
            <a:ext cx="8281045" cy="2140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6"/>
              </a:lnSpc>
            </a:pPr>
            <a:r>
              <a:rPr lang="en-US" sz="3425">
                <a:solidFill>
                  <a:srgbClr val="FFFFFF"/>
                </a:solidFill>
                <a:latin typeface="Open Sans Bold"/>
              </a:rPr>
              <a:t>Plot the training and validation accuracy over epochs</a:t>
            </a:r>
          </a:p>
          <a:p>
            <a:pPr algn="l">
              <a:lnSpc>
                <a:spcPts val="4796"/>
              </a:lnSpc>
            </a:pPr>
            <a:endParaRPr lang="en-US" sz="3425">
              <a:solidFill>
                <a:srgbClr val="FFFFFF"/>
              </a:solidFill>
              <a:latin typeface="Open Sans Bold"/>
            </a:endParaRPr>
          </a:p>
          <a:p>
            <a:pPr algn="l">
              <a:lnSpc>
                <a:spcPts val="2836"/>
              </a:lnSpc>
            </a:pPr>
            <a:endParaRPr lang="en-US" sz="3425">
              <a:solidFill>
                <a:srgbClr val="FFFFFF"/>
              </a:solidFill>
              <a:latin typeface="Open Sans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E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10800000">
            <a:off x="10077070" y="0"/>
            <a:ext cx="11559378" cy="10287000"/>
            <a:chOff x="0" y="0"/>
            <a:chExt cx="6349238" cy="5650357"/>
          </a:xfrm>
        </p:grpSpPr>
        <p:sp>
          <p:nvSpPr>
            <p:cNvPr id="3" name="Freeform 3"/>
            <p:cNvSpPr/>
            <p:nvPr/>
          </p:nvSpPr>
          <p:spPr>
            <a:xfrm flipH="1" flipV="1">
              <a:off x="-9972" y="-68481"/>
              <a:ext cx="7579741" cy="5919724"/>
            </a:xfrm>
            <a:custGeom>
              <a:avLst/>
              <a:gdLst/>
              <a:ahLst/>
              <a:cxnLst/>
              <a:rect l="l" t="t" r="r" b="b"/>
              <a:pathLst>
                <a:path w="7579741" h="5919724">
                  <a:moveTo>
                    <a:pt x="16510" y="5377434"/>
                  </a:moveTo>
                  <a:cubicBezTo>
                    <a:pt x="31877" y="5362194"/>
                    <a:pt x="89535" y="5233162"/>
                    <a:pt x="72517" y="5204460"/>
                  </a:cubicBezTo>
                  <a:cubicBezTo>
                    <a:pt x="54102" y="5209921"/>
                    <a:pt x="143002" y="5129403"/>
                    <a:pt x="97155" y="5031613"/>
                  </a:cubicBezTo>
                  <a:cubicBezTo>
                    <a:pt x="110236" y="5013706"/>
                    <a:pt x="25908" y="4995545"/>
                    <a:pt x="32893" y="4957699"/>
                  </a:cubicBezTo>
                  <a:cubicBezTo>
                    <a:pt x="45212" y="4938522"/>
                    <a:pt x="89916" y="4944745"/>
                    <a:pt x="54102" y="4918710"/>
                  </a:cubicBezTo>
                  <a:cubicBezTo>
                    <a:pt x="46609" y="4834255"/>
                    <a:pt x="508" y="4802378"/>
                    <a:pt x="151384" y="4568444"/>
                  </a:cubicBezTo>
                  <a:cubicBezTo>
                    <a:pt x="181102" y="4572381"/>
                    <a:pt x="262001" y="4315079"/>
                    <a:pt x="373761" y="4122674"/>
                  </a:cubicBezTo>
                  <a:cubicBezTo>
                    <a:pt x="357633" y="4086352"/>
                    <a:pt x="339726" y="4069715"/>
                    <a:pt x="377445" y="4003040"/>
                  </a:cubicBezTo>
                  <a:cubicBezTo>
                    <a:pt x="370841" y="3986276"/>
                    <a:pt x="306705" y="3956304"/>
                    <a:pt x="340106" y="3911981"/>
                  </a:cubicBezTo>
                  <a:cubicBezTo>
                    <a:pt x="375540" y="3828288"/>
                    <a:pt x="373889" y="3633343"/>
                    <a:pt x="329692" y="3601974"/>
                  </a:cubicBezTo>
                  <a:cubicBezTo>
                    <a:pt x="304165" y="3610737"/>
                    <a:pt x="393573" y="3444748"/>
                    <a:pt x="346710" y="3435858"/>
                  </a:cubicBezTo>
                  <a:cubicBezTo>
                    <a:pt x="361951" y="3378581"/>
                    <a:pt x="301245" y="3345307"/>
                    <a:pt x="431801" y="3224149"/>
                  </a:cubicBezTo>
                  <a:cubicBezTo>
                    <a:pt x="533781" y="3163189"/>
                    <a:pt x="411099" y="3114548"/>
                    <a:pt x="510667" y="3027680"/>
                  </a:cubicBezTo>
                  <a:cubicBezTo>
                    <a:pt x="470154" y="2993898"/>
                    <a:pt x="571120" y="2971292"/>
                    <a:pt x="498602" y="2812034"/>
                  </a:cubicBezTo>
                  <a:cubicBezTo>
                    <a:pt x="489077" y="2802636"/>
                    <a:pt x="545084" y="2753741"/>
                    <a:pt x="561975" y="2712085"/>
                  </a:cubicBezTo>
                  <a:cubicBezTo>
                    <a:pt x="516509" y="2662428"/>
                    <a:pt x="566801" y="2665730"/>
                    <a:pt x="582295" y="2579370"/>
                  </a:cubicBezTo>
                  <a:cubicBezTo>
                    <a:pt x="665226" y="2514473"/>
                    <a:pt x="662432" y="2484374"/>
                    <a:pt x="741045" y="2386711"/>
                  </a:cubicBezTo>
                  <a:cubicBezTo>
                    <a:pt x="718185" y="2393950"/>
                    <a:pt x="690245" y="2345563"/>
                    <a:pt x="757428" y="2232152"/>
                  </a:cubicBezTo>
                  <a:cubicBezTo>
                    <a:pt x="761873" y="2212467"/>
                    <a:pt x="852551" y="2193417"/>
                    <a:pt x="874903" y="2148459"/>
                  </a:cubicBezTo>
                  <a:cubicBezTo>
                    <a:pt x="905002" y="2128139"/>
                    <a:pt x="843661" y="2096008"/>
                    <a:pt x="911860" y="2094992"/>
                  </a:cubicBezTo>
                  <a:cubicBezTo>
                    <a:pt x="903224" y="2048764"/>
                    <a:pt x="958342" y="2059813"/>
                    <a:pt x="972058" y="2039747"/>
                  </a:cubicBezTo>
                  <a:cubicBezTo>
                    <a:pt x="928751" y="2012823"/>
                    <a:pt x="961263" y="2018411"/>
                    <a:pt x="926084" y="2003171"/>
                  </a:cubicBezTo>
                  <a:cubicBezTo>
                    <a:pt x="928370" y="1931035"/>
                    <a:pt x="1033272" y="1826895"/>
                    <a:pt x="1026922" y="1737233"/>
                  </a:cubicBezTo>
                  <a:cubicBezTo>
                    <a:pt x="1063371" y="1649222"/>
                    <a:pt x="1036955" y="1613281"/>
                    <a:pt x="1089533" y="1516888"/>
                  </a:cubicBezTo>
                  <a:cubicBezTo>
                    <a:pt x="1052322" y="1505458"/>
                    <a:pt x="1078992" y="1491742"/>
                    <a:pt x="1122045" y="1413764"/>
                  </a:cubicBezTo>
                  <a:cubicBezTo>
                    <a:pt x="1076452" y="1387983"/>
                    <a:pt x="1093470" y="1329182"/>
                    <a:pt x="1141222" y="1260348"/>
                  </a:cubicBezTo>
                  <a:cubicBezTo>
                    <a:pt x="1060323" y="1213104"/>
                    <a:pt x="1107059" y="1065149"/>
                    <a:pt x="1151509" y="1006094"/>
                  </a:cubicBezTo>
                  <a:cubicBezTo>
                    <a:pt x="1138301" y="957199"/>
                    <a:pt x="1160145" y="905383"/>
                    <a:pt x="1215009" y="861822"/>
                  </a:cubicBezTo>
                  <a:cubicBezTo>
                    <a:pt x="1253490" y="760984"/>
                    <a:pt x="1267968" y="677545"/>
                    <a:pt x="1426210" y="575057"/>
                  </a:cubicBezTo>
                  <a:cubicBezTo>
                    <a:pt x="1470787" y="496190"/>
                    <a:pt x="1466977" y="444882"/>
                    <a:pt x="1554734" y="339599"/>
                  </a:cubicBezTo>
                  <a:cubicBezTo>
                    <a:pt x="1589659" y="302388"/>
                    <a:pt x="1631442" y="343916"/>
                    <a:pt x="1623695" y="277495"/>
                  </a:cubicBezTo>
                  <a:cubicBezTo>
                    <a:pt x="1672971" y="258826"/>
                    <a:pt x="1609471" y="200152"/>
                    <a:pt x="1723136" y="150241"/>
                  </a:cubicBezTo>
                  <a:cubicBezTo>
                    <a:pt x="1704340" y="90044"/>
                    <a:pt x="1653159" y="60452"/>
                    <a:pt x="1863979" y="80391"/>
                  </a:cubicBezTo>
                  <a:cubicBezTo>
                    <a:pt x="3257296" y="83186"/>
                    <a:pt x="4616450" y="72137"/>
                    <a:pt x="6074537" y="84582"/>
                  </a:cubicBezTo>
                  <a:cubicBezTo>
                    <a:pt x="6157341" y="92202"/>
                    <a:pt x="6358001" y="0"/>
                    <a:pt x="6314186" y="187325"/>
                  </a:cubicBezTo>
                  <a:cubicBezTo>
                    <a:pt x="6303264" y="1832229"/>
                    <a:pt x="6331712" y="3519297"/>
                    <a:pt x="6326505" y="5159248"/>
                  </a:cubicBezTo>
                  <a:cubicBezTo>
                    <a:pt x="6171311" y="5919724"/>
                    <a:pt x="7579741" y="5670550"/>
                    <a:pt x="1227074" y="5709031"/>
                  </a:cubicBezTo>
                  <a:cubicBezTo>
                    <a:pt x="870204" y="5700903"/>
                    <a:pt x="354965" y="5733796"/>
                    <a:pt x="34671" y="5698236"/>
                  </a:cubicBezTo>
                  <a:cubicBezTo>
                    <a:pt x="0" y="5685155"/>
                    <a:pt x="9906" y="5405120"/>
                    <a:pt x="16510" y="5377434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" name="TextBox 4"/>
          <p:cNvSpPr txBox="1"/>
          <p:nvPr/>
        </p:nvSpPr>
        <p:spPr>
          <a:xfrm>
            <a:off x="0" y="2285814"/>
            <a:ext cx="12393063" cy="1001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70"/>
              </a:lnSpc>
              <a:spcBef>
                <a:spcPct val="0"/>
              </a:spcBef>
            </a:pPr>
            <a:r>
              <a:rPr lang="en-US" sz="5550">
                <a:solidFill>
                  <a:srgbClr val="FFFFFF"/>
                </a:solidFill>
                <a:latin typeface="Hatton Bold"/>
              </a:rPr>
              <a:t>Tunningof the Model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-3898529" y="866775"/>
            <a:ext cx="12152304" cy="2000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25"/>
              </a:lnSpc>
              <a:spcBef>
                <a:spcPct val="0"/>
              </a:spcBef>
            </a:pPr>
            <a:r>
              <a:rPr lang="en-US" sz="5589">
                <a:solidFill>
                  <a:srgbClr val="FFFFFF"/>
                </a:solidFill>
                <a:latin typeface="Hatton Bold"/>
              </a:rPr>
              <a:t>Phase 3</a:t>
            </a:r>
          </a:p>
          <a:p>
            <a:pPr algn="ctr">
              <a:lnSpc>
                <a:spcPts val="7825"/>
              </a:lnSpc>
              <a:spcBef>
                <a:spcPct val="0"/>
              </a:spcBef>
            </a:pPr>
            <a:endParaRPr lang="en-US" sz="5589">
              <a:solidFill>
                <a:srgbClr val="FFFFFF"/>
              </a:solidFill>
              <a:latin typeface="Hatton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10894" y="4111864"/>
            <a:ext cx="9985559" cy="4122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8008" lvl="1" indent="-309004" algn="ctr">
              <a:lnSpc>
                <a:spcPts val="3291"/>
              </a:lnSpc>
              <a:buFont typeface="Arial"/>
              <a:buChar char="•"/>
            </a:pPr>
            <a:r>
              <a:rPr lang="en-US" sz="2862">
                <a:solidFill>
                  <a:srgbClr val="FFFFFF"/>
                </a:solidFill>
                <a:latin typeface="Hatton"/>
              </a:rPr>
              <a:t>Transfer Learning: Using InceptionV3 pre-trained model</a:t>
            </a:r>
          </a:p>
          <a:p>
            <a:pPr algn="ctr">
              <a:lnSpc>
                <a:spcPts val="3291"/>
              </a:lnSpc>
            </a:pPr>
            <a:endParaRPr lang="en-US" sz="2862">
              <a:solidFill>
                <a:srgbClr val="FFFFFF"/>
              </a:solidFill>
              <a:latin typeface="Hatton"/>
            </a:endParaRPr>
          </a:p>
          <a:p>
            <a:pPr marL="618008" lvl="1" indent="-309004" algn="ctr">
              <a:lnSpc>
                <a:spcPts val="3291"/>
              </a:lnSpc>
              <a:buFont typeface="Arial"/>
              <a:buChar char="•"/>
            </a:pPr>
            <a:r>
              <a:rPr lang="en-US" sz="2862">
                <a:solidFill>
                  <a:srgbClr val="FFFFFF"/>
                </a:solidFill>
                <a:latin typeface="Hatton"/>
              </a:rPr>
              <a:t>Data Augmentation: Enhanced with shear, zoom, and flip</a:t>
            </a:r>
          </a:p>
          <a:p>
            <a:pPr algn="ctr">
              <a:lnSpc>
                <a:spcPts val="3291"/>
              </a:lnSpc>
            </a:pPr>
            <a:endParaRPr lang="en-US" sz="2862">
              <a:solidFill>
                <a:srgbClr val="FFFFFF"/>
              </a:solidFill>
              <a:latin typeface="Hatton"/>
            </a:endParaRPr>
          </a:p>
          <a:p>
            <a:pPr marL="618008" lvl="1" indent="-309004" algn="ctr">
              <a:lnSpc>
                <a:spcPts val="3291"/>
              </a:lnSpc>
              <a:buFont typeface="Arial"/>
              <a:buChar char="•"/>
            </a:pPr>
            <a:r>
              <a:rPr lang="en-US" sz="2862">
                <a:solidFill>
                  <a:srgbClr val="FFFFFF"/>
                </a:solidFill>
                <a:latin typeface="Hatton"/>
              </a:rPr>
              <a:t>Fine-Tuning: Training the top layers and fine-tuning the entire model</a:t>
            </a:r>
          </a:p>
          <a:p>
            <a:pPr algn="ctr">
              <a:lnSpc>
                <a:spcPts val="3291"/>
              </a:lnSpc>
            </a:pPr>
            <a:endParaRPr lang="en-US" sz="2862">
              <a:solidFill>
                <a:srgbClr val="FFFFFF"/>
              </a:solidFill>
              <a:latin typeface="Hatton"/>
            </a:endParaRPr>
          </a:p>
          <a:p>
            <a:pPr algn="ctr">
              <a:lnSpc>
                <a:spcPts val="3291"/>
              </a:lnSpc>
            </a:pPr>
            <a:endParaRPr lang="en-US" sz="2862">
              <a:solidFill>
                <a:srgbClr val="FFFFFF"/>
              </a:solidFill>
              <a:latin typeface="Hatton"/>
            </a:endParaRP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 rot="-10800000">
            <a:off x="9901230" y="-312968"/>
            <a:ext cx="11911057" cy="10599968"/>
            <a:chOff x="0" y="0"/>
            <a:chExt cx="6349238" cy="5650357"/>
          </a:xfrm>
        </p:grpSpPr>
        <p:sp>
          <p:nvSpPr>
            <p:cNvPr id="8" name="Freeform 8"/>
            <p:cNvSpPr/>
            <p:nvPr/>
          </p:nvSpPr>
          <p:spPr>
            <a:xfrm flipH="1" flipV="1">
              <a:off x="-9972" y="-68481"/>
              <a:ext cx="7579741" cy="5919724"/>
            </a:xfrm>
            <a:custGeom>
              <a:avLst/>
              <a:gdLst/>
              <a:ahLst/>
              <a:cxnLst/>
              <a:rect l="l" t="t" r="r" b="b"/>
              <a:pathLst>
                <a:path w="7579741" h="5919724">
                  <a:moveTo>
                    <a:pt x="16510" y="5377434"/>
                  </a:moveTo>
                  <a:cubicBezTo>
                    <a:pt x="31877" y="5362194"/>
                    <a:pt x="89535" y="5233162"/>
                    <a:pt x="72517" y="5204460"/>
                  </a:cubicBezTo>
                  <a:cubicBezTo>
                    <a:pt x="54102" y="5209921"/>
                    <a:pt x="143002" y="5129403"/>
                    <a:pt x="97155" y="5031613"/>
                  </a:cubicBezTo>
                  <a:cubicBezTo>
                    <a:pt x="110236" y="5013706"/>
                    <a:pt x="25908" y="4995545"/>
                    <a:pt x="32893" y="4957699"/>
                  </a:cubicBezTo>
                  <a:cubicBezTo>
                    <a:pt x="45212" y="4938522"/>
                    <a:pt x="89916" y="4944745"/>
                    <a:pt x="54102" y="4918710"/>
                  </a:cubicBezTo>
                  <a:cubicBezTo>
                    <a:pt x="46609" y="4834255"/>
                    <a:pt x="508" y="4802378"/>
                    <a:pt x="151384" y="4568444"/>
                  </a:cubicBezTo>
                  <a:cubicBezTo>
                    <a:pt x="181102" y="4572381"/>
                    <a:pt x="262001" y="4315079"/>
                    <a:pt x="373761" y="4122674"/>
                  </a:cubicBezTo>
                  <a:cubicBezTo>
                    <a:pt x="357633" y="4086352"/>
                    <a:pt x="339726" y="4069715"/>
                    <a:pt x="377445" y="4003040"/>
                  </a:cubicBezTo>
                  <a:cubicBezTo>
                    <a:pt x="370841" y="3986276"/>
                    <a:pt x="306705" y="3956304"/>
                    <a:pt x="340106" y="3911981"/>
                  </a:cubicBezTo>
                  <a:cubicBezTo>
                    <a:pt x="375540" y="3828288"/>
                    <a:pt x="373889" y="3633343"/>
                    <a:pt x="329692" y="3601974"/>
                  </a:cubicBezTo>
                  <a:cubicBezTo>
                    <a:pt x="304165" y="3610737"/>
                    <a:pt x="393573" y="3444748"/>
                    <a:pt x="346710" y="3435858"/>
                  </a:cubicBezTo>
                  <a:cubicBezTo>
                    <a:pt x="361951" y="3378581"/>
                    <a:pt x="301245" y="3345307"/>
                    <a:pt x="431801" y="3224149"/>
                  </a:cubicBezTo>
                  <a:cubicBezTo>
                    <a:pt x="533781" y="3163189"/>
                    <a:pt x="411099" y="3114548"/>
                    <a:pt x="510667" y="3027680"/>
                  </a:cubicBezTo>
                  <a:cubicBezTo>
                    <a:pt x="470154" y="2993898"/>
                    <a:pt x="571120" y="2971292"/>
                    <a:pt x="498602" y="2812034"/>
                  </a:cubicBezTo>
                  <a:cubicBezTo>
                    <a:pt x="489077" y="2802636"/>
                    <a:pt x="545084" y="2753741"/>
                    <a:pt x="561975" y="2712085"/>
                  </a:cubicBezTo>
                  <a:cubicBezTo>
                    <a:pt x="516509" y="2662428"/>
                    <a:pt x="566801" y="2665730"/>
                    <a:pt x="582295" y="2579370"/>
                  </a:cubicBezTo>
                  <a:cubicBezTo>
                    <a:pt x="665226" y="2514473"/>
                    <a:pt x="662432" y="2484374"/>
                    <a:pt x="741045" y="2386711"/>
                  </a:cubicBezTo>
                  <a:cubicBezTo>
                    <a:pt x="718185" y="2393950"/>
                    <a:pt x="690245" y="2345563"/>
                    <a:pt x="757428" y="2232152"/>
                  </a:cubicBezTo>
                  <a:cubicBezTo>
                    <a:pt x="761873" y="2212467"/>
                    <a:pt x="852551" y="2193417"/>
                    <a:pt x="874903" y="2148459"/>
                  </a:cubicBezTo>
                  <a:cubicBezTo>
                    <a:pt x="905002" y="2128139"/>
                    <a:pt x="843661" y="2096008"/>
                    <a:pt x="911860" y="2094992"/>
                  </a:cubicBezTo>
                  <a:cubicBezTo>
                    <a:pt x="903224" y="2048764"/>
                    <a:pt x="958342" y="2059813"/>
                    <a:pt x="972058" y="2039747"/>
                  </a:cubicBezTo>
                  <a:cubicBezTo>
                    <a:pt x="928751" y="2012823"/>
                    <a:pt x="961263" y="2018411"/>
                    <a:pt x="926084" y="2003171"/>
                  </a:cubicBezTo>
                  <a:cubicBezTo>
                    <a:pt x="928370" y="1931035"/>
                    <a:pt x="1033272" y="1826895"/>
                    <a:pt x="1026922" y="1737233"/>
                  </a:cubicBezTo>
                  <a:cubicBezTo>
                    <a:pt x="1063371" y="1649222"/>
                    <a:pt x="1036955" y="1613281"/>
                    <a:pt x="1089533" y="1516888"/>
                  </a:cubicBezTo>
                  <a:cubicBezTo>
                    <a:pt x="1052322" y="1505458"/>
                    <a:pt x="1078992" y="1491742"/>
                    <a:pt x="1122045" y="1413764"/>
                  </a:cubicBezTo>
                  <a:cubicBezTo>
                    <a:pt x="1076452" y="1387983"/>
                    <a:pt x="1093470" y="1329182"/>
                    <a:pt x="1141222" y="1260348"/>
                  </a:cubicBezTo>
                  <a:cubicBezTo>
                    <a:pt x="1060323" y="1213104"/>
                    <a:pt x="1107059" y="1065149"/>
                    <a:pt x="1151509" y="1006094"/>
                  </a:cubicBezTo>
                  <a:cubicBezTo>
                    <a:pt x="1138301" y="957199"/>
                    <a:pt x="1160145" y="905383"/>
                    <a:pt x="1215009" y="861822"/>
                  </a:cubicBezTo>
                  <a:cubicBezTo>
                    <a:pt x="1253490" y="760984"/>
                    <a:pt x="1267968" y="677545"/>
                    <a:pt x="1426210" y="575057"/>
                  </a:cubicBezTo>
                  <a:cubicBezTo>
                    <a:pt x="1470787" y="496190"/>
                    <a:pt x="1466977" y="444882"/>
                    <a:pt x="1554734" y="339599"/>
                  </a:cubicBezTo>
                  <a:cubicBezTo>
                    <a:pt x="1589659" y="302388"/>
                    <a:pt x="1631442" y="343916"/>
                    <a:pt x="1623695" y="277495"/>
                  </a:cubicBezTo>
                  <a:cubicBezTo>
                    <a:pt x="1672971" y="258826"/>
                    <a:pt x="1609471" y="200152"/>
                    <a:pt x="1723136" y="150241"/>
                  </a:cubicBezTo>
                  <a:cubicBezTo>
                    <a:pt x="1704340" y="90044"/>
                    <a:pt x="1653159" y="60452"/>
                    <a:pt x="1863979" y="80391"/>
                  </a:cubicBezTo>
                  <a:cubicBezTo>
                    <a:pt x="3257296" y="83186"/>
                    <a:pt x="4616450" y="72137"/>
                    <a:pt x="6074537" y="84582"/>
                  </a:cubicBezTo>
                  <a:cubicBezTo>
                    <a:pt x="6157341" y="92202"/>
                    <a:pt x="6358001" y="0"/>
                    <a:pt x="6314186" y="187325"/>
                  </a:cubicBezTo>
                  <a:cubicBezTo>
                    <a:pt x="6303264" y="1832229"/>
                    <a:pt x="6331712" y="3519297"/>
                    <a:pt x="6326505" y="5159248"/>
                  </a:cubicBezTo>
                  <a:cubicBezTo>
                    <a:pt x="6171311" y="5919724"/>
                    <a:pt x="7579741" y="5670550"/>
                    <a:pt x="1227074" y="5709031"/>
                  </a:cubicBezTo>
                  <a:cubicBezTo>
                    <a:pt x="870204" y="5700903"/>
                    <a:pt x="354965" y="5733796"/>
                    <a:pt x="34671" y="5698236"/>
                  </a:cubicBezTo>
                  <a:cubicBezTo>
                    <a:pt x="0" y="5685155"/>
                    <a:pt x="9906" y="5405120"/>
                    <a:pt x="16510" y="5377434"/>
                  </a:cubicBezTo>
                  <a:close/>
                </a:path>
              </a:pathLst>
            </a:custGeom>
            <a:blipFill>
              <a:blip r:embed="rId2"/>
              <a:stretch>
                <a:fillRect t="-34279" b="-34279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</Words>
  <Application>Microsoft Office PowerPoint</Application>
  <PresentationFormat>Custom</PresentationFormat>
  <Paragraphs>67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Hatton Bold</vt:lpstr>
      <vt:lpstr>Open Sans Bold</vt:lpstr>
      <vt:lpstr>Hatton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and white Sustainability modern presentation</dc:title>
  <cp:lastModifiedBy>Windows User</cp:lastModifiedBy>
  <cp:revision>2</cp:revision>
  <dcterms:created xsi:type="dcterms:W3CDTF">2006-08-16T00:00:00Z</dcterms:created>
  <dcterms:modified xsi:type="dcterms:W3CDTF">2025-01-23T19:38:19Z</dcterms:modified>
  <dc:identifier>DAGH255AO3w</dc:identifier>
</cp:coreProperties>
</file>

<file path=docProps/thumbnail.jpeg>
</file>